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80" r:id="rId3"/>
    <p:sldId id="294" r:id="rId4"/>
    <p:sldId id="259" r:id="rId5"/>
    <p:sldId id="287" r:id="rId6"/>
    <p:sldId id="260" r:id="rId7"/>
    <p:sldId id="274" r:id="rId8"/>
    <p:sldId id="281" r:id="rId9"/>
    <p:sldId id="275" r:id="rId10"/>
    <p:sldId id="278" r:id="rId11"/>
    <p:sldId id="282" r:id="rId12"/>
    <p:sldId id="283" r:id="rId13"/>
    <p:sldId id="291" r:id="rId14"/>
    <p:sldId id="264" r:id="rId15"/>
    <p:sldId id="284" r:id="rId16"/>
    <p:sldId id="292" r:id="rId17"/>
    <p:sldId id="293" r:id="rId18"/>
    <p:sldId id="28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5A6927-4922-4C7D-BE00-26C97754297B}" v="326" dt="2023-02-18T12:20:10.4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23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REIS" userId="0132c88d-928e-447b-8430-701a65bfb4ae" providerId="ADAL" clId="{EEC74B1E-D648-4FCB-8BCD-CCDC676A3D31}"/>
    <pc:docChg chg="undo redo custSel addSld delSld modSld sldOrd">
      <pc:chgData name="FRANCISCO REIS" userId="0132c88d-928e-447b-8430-701a65bfb4ae" providerId="ADAL" clId="{EEC74B1E-D648-4FCB-8BCD-CCDC676A3D31}" dt="2023-02-17T13:50:12.778" v="1414"/>
      <pc:docMkLst>
        <pc:docMk/>
      </pc:docMkLst>
      <pc:sldChg chg="addSp delSp modSp mod setClrOvrMap">
        <pc:chgData name="FRANCISCO REIS" userId="0132c88d-928e-447b-8430-701a65bfb4ae" providerId="ADAL" clId="{EEC74B1E-D648-4FCB-8BCD-CCDC676A3D31}" dt="2023-02-17T13:41:43.494" v="1303" actId="553"/>
        <pc:sldMkLst>
          <pc:docMk/>
          <pc:sldMk cId="3727454247" sldId="256"/>
        </pc:sldMkLst>
        <pc:spChg chg="mod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2" creationId="{E2A65029-CB3C-3375-484F-A8B68AAB97DD}"/>
          </ac:spMkLst>
        </pc:spChg>
        <pc:spChg chg="mod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3" creationId="{578F306E-967B-21F5-1DC8-C480E6621B4B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31" creationId="{0671A8AE-40A1-4631-A6B8-581AFF065482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33" creationId="{AB58EF07-17C2-48CF-ABB0-EEF1F17CB8F0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35" creationId="{AF2F604E-43BE-4DC3-B983-E071523364F8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37" creationId="{08C9B587-E65E-4B52-B37C-ABEBB6E87928}"/>
          </ac:spMkLst>
        </pc:spChg>
        <pc:spChg chg="add del">
          <ac:chgData name="FRANCISCO REIS" userId="0132c88d-928e-447b-8430-701a65bfb4ae" providerId="ADAL" clId="{EEC74B1E-D648-4FCB-8BCD-CCDC676A3D31}" dt="2023-02-17T00:02:50.782" v="604" actId="26606"/>
          <ac:spMkLst>
            <pc:docMk/>
            <pc:sldMk cId="3727454247" sldId="256"/>
            <ac:spMk id="1042" creationId="{C1DD1A8A-57D5-4A81-AD04-532B043C5611}"/>
          </ac:spMkLst>
        </pc:spChg>
        <pc:spChg chg="add del">
          <ac:chgData name="FRANCISCO REIS" userId="0132c88d-928e-447b-8430-701a65bfb4ae" providerId="ADAL" clId="{EEC74B1E-D648-4FCB-8BCD-CCDC676A3D31}" dt="2023-02-17T00:02:50.782" v="604" actId="26606"/>
          <ac:spMkLst>
            <pc:docMk/>
            <pc:sldMk cId="3727454247" sldId="256"/>
            <ac:spMk id="1044" creationId="{007891EC-4501-44ED-A8C8-B11B6DB767AB}"/>
          </ac:spMkLst>
        </pc:spChg>
        <pc:spChg chg="add del">
          <ac:chgData name="FRANCISCO REIS" userId="0132c88d-928e-447b-8430-701a65bfb4ae" providerId="ADAL" clId="{EEC74B1E-D648-4FCB-8BCD-CCDC676A3D31}" dt="2023-02-17T00:02:57.869" v="607" actId="26606"/>
          <ac:spMkLst>
            <pc:docMk/>
            <pc:sldMk cId="3727454247" sldId="256"/>
            <ac:spMk id="1046" creationId="{4D98BCDE-4142-4D75-9D41-84A9041875C9}"/>
          </ac:spMkLst>
        </pc:spChg>
        <pc:spChg chg="add del">
          <ac:chgData name="FRANCISCO REIS" userId="0132c88d-928e-447b-8430-701a65bfb4ae" providerId="ADAL" clId="{EEC74B1E-D648-4FCB-8BCD-CCDC676A3D31}" dt="2023-02-17T00:02:57.869" v="607" actId="26606"/>
          <ac:spMkLst>
            <pc:docMk/>
            <pc:sldMk cId="3727454247" sldId="256"/>
            <ac:spMk id="1047" creationId="{631414D2-7382-4D15-AC59-404CB9B0B3CB}"/>
          </ac:spMkLst>
        </pc:spChg>
        <pc:spChg chg="add del">
          <ac:chgData name="FRANCISCO REIS" userId="0132c88d-928e-447b-8430-701a65bfb4ae" providerId="ADAL" clId="{EEC74B1E-D648-4FCB-8BCD-CCDC676A3D31}" dt="2023-02-17T00:02:57.869" v="607" actId="26606"/>
          <ac:spMkLst>
            <pc:docMk/>
            <pc:sldMk cId="3727454247" sldId="256"/>
            <ac:spMk id="1048" creationId="{775191EC-7206-4CEB-A04B-7526E6CFA6A2}"/>
          </ac:spMkLst>
        </pc:spChg>
        <pc:spChg chg="add del">
          <ac:chgData name="FRANCISCO REIS" userId="0132c88d-928e-447b-8430-701a65bfb4ae" providerId="ADAL" clId="{EEC74B1E-D648-4FCB-8BCD-CCDC676A3D31}" dt="2023-02-17T00:02:57.869" v="607" actId="26606"/>
          <ac:spMkLst>
            <pc:docMk/>
            <pc:sldMk cId="3727454247" sldId="256"/>
            <ac:spMk id="1049" creationId="{0475B2A8-68E0-4009-B99B-471A92BF06F7}"/>
          </ac:spMkLst>
        </pc:spChg>
        <pc:spChg chg="add del">
          <ac:chgData name="FRANCISCO REIS" userId="0132c88d-928e-447b-8430-701a65bfb4ae" providerId="ADAL" clId="{EEC74B1E-D648-4FCB-8BCD-CCDC676A3D31}" dt="2023-02-17T00:02:57.869" v="607" actId="26606"/>
          <ac:spMkLst>
            <pc:docMk/>
            <pc:sldMk cId="3727454247" sldId="256"/>
            <ac:spMk id="1050" creationId="{517AB584-8752-484B-91DE-FA247373F835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52" creationId="{1825AC39-5F85-4CAA-8A81-A1287086B2B6}"/>
          </ac:spMkLst>
        </pc:spChg>
        <pc:spChg chg="add del">
          <ac:chgData name="FRANCISCO REIS" userId="0132c88d-928e-447b-8430-701a65bfb4ae" providerId="ADAL" clId="{EEC74B1E-D648-4FCB-8BCD-CCDC676A3D31}" dt="2023-02-17T00:03:00.253" v="609" actId="26606"/>
          <ac:spMkLst>
            <pc:docMk/>
            <pc:sldMk cId="3727454247" sldId="256"/>
            <ac:spMk id="1053" creationId="{465EB4C2-5647-453F-B661-B28146057616}"/>
          </ac:spMkLst>
        </pc:spChg>
        <pc:grpChg chg="add del">
          <ac:chgData name="FRANCISCO REIS" userId="0132c88d-928e-447b-8430-701a65bfb4ae" providerId="ADAL" clId="{EEC74B1E-D648-4FCB-8BCD-CCDC676A3D31}" dt="2023-02-17T00:03:00.253" v="609" actId="26606"/>
          <ac:grpSpMkLst>
            <pc:docMk/>
            <pc:sldMk cId="3727454247" sldId="256"/>
            <ac:grpSpMk id="1054" creationId="{1D015EAF-FDA0-4A49-B71D-F0521EA990C1}"/>
          </ac:grpSpMkLst>
        </pc:grpChg>
        <pc:picChg chg="mod">
          <ac:chgData name="FRANCISCO REIS" userId="0132c88d-928e-447b-8430-701a65bfb4ae" providerId="ADAL" clId="{EEC74B1E-D648-4FCB-8BCD-CCDC676A3D31}" dt="2023-02-17T13:41:43.494" v="1303" actId="553"/>
          <ac:picMkLst>
            <pc:docMk/>
            <pc:sldMk cId="3727454247" sldId="256"/>
            <ac:picMk id="1026" creationId="{DA6E5F93-A48A-F0E5-3A65-B03557DE120F}"/>
          </ac:picMkLst>
        </pc:picChg>
      </pc:sldChg>
      <pc:sldChg chg="addSp delSp modSp del mod ord modTransition">
        <pc:chgData name="FRANCISCO REIS" userId="0132c88d-928e-447b-8430-701a65bfb4ae" providerId="ADAL" clId="{EEC74B1E-D648-4FCB-8BCD-CCDC676A3D31}" dt="2023-02-17T13:49:26.407" v="1412" actId="2696"/>
        <pc:sldMkLst>
          <pc:docMk/>
          <pc:sldMk cId="1270377265" sldId="257"/>
        </pc:sldMkLst>
        <pc:spChg chg="mod">
          <ac:chgData name="FRANCISCO REIS" userId="0132c88d-928e-447b-8430-701a65bfb4ae" providerId="ADAL" clId="{EEC74B1E-D648-4FCB-8BCD-CCDC676A3D31}" dt="2023-02-17T13:20:49.888" v="1180" actId="113"/>
          <ac:spMkLst>
            <pc:docMk/>
            <pc:sldMk cId="1270377265" sldId="257"/>
            <ac:spMk id="2" creationId="{CEEC887D-1AD7-1D9C-EAB4-721E672AD063}"/>
          </ac:spMkLst>
        </pc:spChg>
        <pc:picChg chg="add del mod ord">
          <ac:chgData name="FRANCISCO REIS" userId="0132c88d-928e-447b-8430-701a65bfb4ae" providerId="ADAL" clId="{EEC74B1E-D648-4FCB-8BCD-CCDC676A3D31}" dt="2023-02-17T13:44:18.845" v="1322" actId="478"/>
          <ac:picMkLst>
            <pc:docMk/>
            <pc:sldMk cId="1270377265" sldId="257"/>
            <ac:picMk id="5" creationId="{9850DDCF-BE34-A5F4-B4E9-8BB2D4BDF573}"/>
          </ac:picMkLst>
        </pc:picChg>
        <pc:picChg chg="del">
          <ac:chgData name="FRANCISCO REIS" userId="0132c88d-928e-447b-8430-701a65bfb4ae" providerId="ADAL" clId="{EEC74B1E-D648-4FCB-8BCD-CCDC676A3D31}" dt="2023-02-17T13:42:28.726" v="1304" actId="478"/>
          <ac:picMkLst>
            <pc:docMk/>
            <pc:sldMk cId="1270377265" sldId="257"/>
            <ac:picMk id="7" creationId="{1B25F07E-041E-4792-BD86-706738699DAD}"/>
          </ac:picMkLst>
        </pc:picChg>
      </pc:sldChg>
      <pc:sldChg chg="addSp delSp modSp mod modTransition setBg modAnim setClrOvrMap">
        <pc:chgData name="FRANCISCO REIS" userId="0132c88d-928e-447b-8430-701a65bfb4ae" providerId="ADAL" clId="{EEC74B1E-D648-4FCB-8BCD-CCDC676A3D31}" dt="2023-02-17T13:22:32.921" v="1196" actId="20577"/>
        <pc:sldMkLst>
          <pc:docMk/>
          <pc:sldMk cId="4104843053" sldId="258"/>
        </pc:sldMkLst>
        <pc:spChg chg="mod">
          <ac:chgData name="FRANCISCO REIS" userId="0132c88d-928e-447b-8430-701a65bfb4ae" providerId="ADAL" clId="{EEC74B1E-D648-4FCB-8BCD-CCDC676A3D31}" dt="2023-02-17T13:20:41.288" v="1179" actId="113"/>
          <ac:spMkLst>
            <pc:docMk/>
            <pc:sldMk cId="4104843053" sldId="258"/>
            <ac:spMk id="2" creationId="{BF076BC1-335A-950E-4188-3C8AE0D03ACD}"/>
          </ac:spMkLst>
        </pc:spChg>
        <pc:spChg chg="mod ord">
          <ac:chgData name="FRANCISCO REIS" userId="0132c88d-928e-447b-8430-701a65bfb4ae" providerId="ADAL" clId="{EEC74B1E-D648-4FCB-8BCD-CCDC676A3D31}" dt="2023-02-17T13:22:32.921" v="1196" actId="20577"/>
          <ac:spMkLst>
            <pc:docMk/>
            <pc:sldMk cId="4104843053" sldId="258"/>
            <ac:spMk id="3" creationId="{08B208DD-B589-B567-1120-C0A94757DC53}"/>
          </ac:spMkLst>
        </pc:spChg>
        <pc:spChg chg="add del">
          <ac:chgData name="FRANCISCO REIS" userId="0132c88d-928e-447b-8430-701a65bfb4ae" providerId="ADAL" clId="{EEC74B1E-D648-4FCB-8BCD-CCDC676A3D31}" dt="2023-02-17T00:04:15.210" v="655" actId="26606"/>
          <ac:spMkLst>
            <pc:docMk/>
            <pc:sldMk cId="4104843053" sldId="258"/>
            <ac:spMk id="9" creationId="{CF62D2A7-8207-488C-9F46-316BA81A16C8}"/>
          </ac:spMkLst>
        </pc:spChg>
        <pc:spChg chg="add del">
          <ac:chgData name="FRANCISCO REIS" userId="0132c88d-928e-447b-8430-701a65bfb4ae" providerId="ADAL" clId="{EEC74B1E-D648-4FCB-8BCD-CCDC676A3D31}" dt="2023-02-17T00:04:15.210" v="655" actId="26606"/>
          <ac:spMkLst>
            <pc:docMk/>
            <pc:sldMk cId="4104843053" sldId="258"/>
            <ac:spMk id="11" creationId="{52AC6D7F-F068-4E11-BB06-F601D89BB980}"/>
          </ac:spMkLst>
        </pc:spChg>
        <pc:spChg chg="add del">
          <ac:chgData name="FRANCISCO REIS" userId="0132c88d-928e-447b-8430-701a65bfb4ae" providerId="ADAL" clId="{EEC74B1E-D648-4FCB-8BCD-CCDC676A3D31}" dt="2023-02-17T00:04:15.190" v="654" actId="26606"/>
          <ac:spMkLst>
            <pc:docMk/>
            <pc:sldMk cId="4104843053" sldId="258"/>
            <ac:spMk id="13" creationId="{86C7B4A1-154A-4DF0-AC46-F88D75A2E0FD}"/>
          </ac:spMkLst>
        </pc:spChg>
        <pc:spChg chg="add">
          <ac:chgData name="FRANCISCO REIS" userId="0132c88d-928e-447b-8430-701a65bfb4ae" providerId="ADAL" clId="{EEC74B1E-D648-4FCB-8BCD-CCDC676A3D31}" dt="2023-02-17T00:04:15.210" v="655" actId="26606"/>
          <ac:spMkLst>
            <pc:docMk/>
            <pc:sldMk cId="4104843053" sldId="258"/>
            <ac:spMk id="15" creationId="{3E279A52-177D-482C-92C8-10DD7A18FFA8}"/>
          </ac:spMkLst>
        </pc:spChg>
        <pc:spChg chg="add del">
          <ac:chgData name="FRANCISCO REIS" userId="0132c88d-928e-447b-8430-701a65bfb4ae" providerId="ADAL" clId="{EEC74B1E-D648-4FCB-8BCD-CCDC676A3D31}" dt="2023-02-17T00:03:56.140" v="652" actId="26606"/>
          <ac:spMkLst>
            <pc:docMk/>
            <pc:sldMk cId="4104843053" sldId="258"/>
            <ac:spMk id="16" creationId="{B1595A09-E336-4D1B-9B3A-06A2287A54E2}"/>
          </ac:spMkLst>
        </pc:spChg>
        <pc:spChg chg="add del">
          <ac:chgData name="FRANCISCO REIS" userId="0132c88d-928e-447b-8430-701a65bfb4ae" providerId="ADAL" clId="{EEC74B1E-D648-4FCB-8BCD-CCDC676A3D31}" dt="2023-02-17T00:03:56.140" v="652" actId="26606"/>
          <ac:spMkLst>
            <pc:docMk/>
            <pc:sldMk cId="4104843053" sldId="258"/>
            <ac:spMk id="18" creationId="{3540989C-C7B8-473B-BF87-6F2DA6A90006}"/>
          </ac:spMkLst>
        </pc:spChg>
        <pc:spChg chg="add del">
          <ac:chgData name="FRANCISCO REIS" userId="0132c88d-928e-447b-8430-701a65bfb4ae" providerId="ADAL" clId="{EEC74B1E-D648-4FCB-8BCD-CCDC676A3D31}" dt="2023-02-17T00:03:42.822" v="648"/>
          <ac:spMkLst>
            <pc:docMk/>
            <pc:sldMk cId="4104843053" sldId="258"/>
            <ac:spMk id="23" creationId="{B1595A09-E336-4D1B-9B3A-06A2287A54E2}"/>
          </ac:spMkLst>
        </pc:spChg>
        <pc:spChg chg="add del">
          <ac:chgData name="FRANCISCO REIS" userId="0132c88d-928e-447b-8430-701a65bfb4ae" providerId="ADAL" clId="{EEC74B1E-D648-4FCB-8BCD-CCDC676A3D31}" dt="2023-02-17T00:03:42.822" v="648"/>
          <ac:spMkLst>
            <pc:docMk/>
            <pc:sldMk cId="4104843053" sldId="258"/>
            <ac:spMk id="25" creationId="{3540989C-C7B8-473B-BF87-6F2DA6A90006}"/>
          </ac:spMkLst>
        </pc:spChg>
        <pc:grpChg chg="add">
          <ac:chgData name="FRANCISCO REIS" userId="0132c88d-928e-447b-8430-701a65bfb4ae" providerId="ADAL" clId="{EEC74B1E-D648-4FCB-8BCD-CCDC676A3D31}" dt="2023-02-17T00:04:15.210" v="655" actId="26606"/>
          <ac:grpSpMkLst>
            <pc:docMk/>
            <pc:sldMk cId="4104843053" sldId="258"/>
            <ac:grpSpMk id="17" creationId="{4BCD063E-D4FF-4FB3-8F1D-5DD228883678}"/>
          </ac:grpSpMkLst>
        </pc:grpChg>
        <pc:picChg chg="mod ord">
          <ac:chgData name="FRANCISCO REIS" userId="0132c88d-928e-447b-8430-701a65bfb4ae" providerId="ADAL" clId="{EEC74B1E-D648-4FCB-8BCD-CCDC676A3D31}" dt="2023-02-17T00:04:15.210" v="655" actId="26606"/>
          <ac:picMkLst>
            <pc:docMk/>
            <pc:sldMk cId="4104843053" sldId="258"/>
            <ac:picMk id="4" creationId="{19F37EEC-E5EB-BC96-64C7-FE74DCB706E3}"/>
          </ac:picMkLst>
        </pc:picChg>
      </pc:sldChg>
      <pc:sldChg chg="addSp delSp modSp mod modTransition setBg modAnim setClrOvrMap">
        <pc:chgData name="FRANCISCO REIS" userId="0132c88d-928e-447b-8430-701a65bfb4ae" providerId="ADAL" clId="{EEC74B1E-D648-4FCB-8BCD-CCDC676A3D31}" dt="2023-02-17T13:24:22.616" v="1202" actId="20577"/>
        <pc:sldMkLst>
          <pc:docMk/>
          <pc:sldMk cId="4184796213" sldId="259"/>
        </pc:sldMkLst>
        <pc:spChg chg="mod">
          <ac:chgData name="FRANCISCO REIS" userId="0132c88d-928e-447b-8430-701a65bfb4ae" providerId="ADAL" clId="{EEC74B1E-D648-4FCB-8BCD-CCDC676A3D31}" dt="2023-02-17T13:21:02.224" v="1181" actId="113"/>
          <ac:spMkLst>
            <pc:docMk/>
            <pc:sldMk cId="4184796213" sldId="259"/>
            <ac:spMk id="2" creationId="{FA0AA8C2-6D41-1ED0-DD89-B0303758BDDB}"/>
          </ac:spMkLst>
        </pc:spChg>
        <pc:spChg chg="mod ord">
          <ac:chgData name="FRANCISCO REIS" userId="0132c88d-928e-447b-8430-701a65bfb4ae" providerId="ADAL" clId="{EEC74B1E-D648-4FCB-8BCD-CCDC676A3D31}" dt="2023-02-17T13:24:22.616" v="1202" actId="20577"/>
          <ac:spMkLst>
            <pc:docMk/>
            <pc:sldMk cId="4184796213" sldId="259"/>
            <ac:spMk id="3" creationId="{17E4D91B-962C-4587-2951-04B17624B5A6}"/>
          </ac:spMkLst>
        </pc:spChg>
        <pc:spChg chg="add del">
          <ac:chgData name="FRANCISCO REIS" userId="0132c88d-928e-447b-8430-701a65bfb4ae" providerId="ADAL" clId="{EEC74B1E-D648-4FCB-8BCD-CCDC676A3D31}" dt="2023-02-17T09:45:45.682" v="851" actId="26606"/>
          <ac:spMkLst>
            <pc:docMk/>
            <pc:sldMk cId="4184796213" sldId="259"/>
            <ac:spMk id="3083" creationId="{357DD0D3-F869-46D0-944C-6EC60E19E351}"/>
          </ac:spMkLst>
        </pc:spChg>
        <pc:spChg chg="add">
          <ac:chgData name="FRANCISCO REIS" userId="0132c88d-928e-447b-8430-701a65bfb4ae" providerId="ADAL" clId="{EEC74B1E-D648-4FCB-8BCD-CCDC676A3D31}" dt="2023-02-17T09:45:45.682" v="851" actId="26606"/>
          <ac:spMkLst>
            <pc:docMk/>
            <pc:sldMk cId="4184796213" sldId="259"/>
            <ac:spMk id="3085" creationId="{DB304A14-32D0-4873-B914-423ED7B8DAFD}"/>
          </ac:spMkLst>
        </pc:spChg>
        <pc:spChg chg="add">
          <ac:chgData name="FRANCISCO REIS" userId="0132c88d-928e-447b-8430-701a65bfb4ae" providerId="ADAL" clId="{EEC74B1E-D648-4FCB-8BCD-CCDC676A3D31}" dt="2023-02-17T09:45:45.682" v="851" actId="26606"/>
          <ac:spMkLst>
            <pc:docMk/>
            <pc:sldMk cId="4184796213" sldId="259"/>
            <ac:spMk id="3086" creationId="{1D460C86-854F-4FB3-ABC2-E823D8FEB9DB}"/>
          </ac:spMkLst>
        </pc:spChg>
        <pc:spChg chg="add">
          <ac:chgData name="FRANCISCO REIS" userId="0132c88d-928e-447b-8430-701a65bfb4ae" providerId="ADAL" clId="{EEC74B1E-D648-4FCB-8BCD-CCDC676A3D31}" dt="2023-02-17T09:45:45.682" v="851" actId="26606"/>
          <ac:spMkLst>
            <pc:docMk/>
            <pc:sldMk cId="4184796213" sldId="259"/>
            <ac:spMk id="3087" creationId="{BB48116A-278A-4CC5-89D3-9DE8E8FF1245}"/>
          </ac:spMkLst>
        </pc:spChg>
        <pc:spChg chg="add del">
          <ac:chgData name="FRANCISCO REIS" userId="0132c88d-928e-447b-8430-701a65bfb4ae" providerId="ADAL" clId="{EEC74B1E-D648-4FCB-8BCD-CCDC676A3D31}" dt="2023-02-17T00:05:03.200" v="659" actId="26606"/>
          <ac:spMkLst>
            <pc:docMk/>
            <pc:sldMk cId="4184796213" sldId="259"/>
            <ac:spMk id="3088" creationId="{35F0E358-1E49-4920-80D8-C3D138708838}"/>
          </ac:spMkLst>
        </pc:spChg>
        <pc:spChg chg="add del">
          <ac:chgData name="FRANCISCO REIS" userId="0132c88d-928e-447b-8430-701a65bfb4ae" providerId="ADAL" clId="{EEC74B1E-D648-4FCB-8BCD-CCDC676A3D31}" dt="2023-02-17T00:05:03.200" v="659" actId="26606"/>
          <ac:spMkLst>
            <pc:docMk/>
            <pc:sldMk cId="4184796213" sldId="259"/>
            <ac:spMk id="3090" creationId="{E2D2362D-7010-4036-B9CA-03DFC8EB3B01}"/>
          </ac:spMkLst>
        </pc:spChg>
        <pc:spChg chg="add del">
          <ac:chgData name="FRANCISCO REIS" userId="0132c88d-928e-447b-8430-701a65bfb4ae" providerId="ADAL" clId="{EEC74B1E-D648-4FCB-8BCD-CCDC676A3D31}" dt="2023-02-17T00:05:03.200" v="659" actId="26606"/>
          <ac:spMkLst>
            <pc:docMk/>
            <pc:sldMk cId="4184796213" sldId="259"/>
            <ac:spMk id="3092" creationId="{DC85BF5E-2BD6-4E5B-8EA3-420B45BB03FA}"/>
          </ac:spMkLst>
        </pc:spChg>
        <pc:spChg chg="add del">
          <ac:chgData name="FRANCISCO REIS" userId="0132c88d-928e-447b-8430-701a65bfb4ae" providerId="ADAL" clId="{EEC74B1E-D648-4FCB-8BCD-CCDC676A3D31}" dt="2023-02-17T00:05:03.200" v="659" actId="26606"/>
          <ac:spMkLst>
            <pc:docMk/>
            <pc:sldMk cId="4184796213" sldId="259"/>
            <ac:spMk id="3094" creationId="{740D8E28-91B5-42B0-9D6C-B777D8AD90C2}"/>
          </ac:spMkLst>
        </pc:spChg>
        <pc:spChg chg="add del">
          <ac:chgData name="FRANCISCO REIS" userId="0132c88d-928e-447b-8430-701a65bfb4ae" providerId="ADAL" clId="{EEC74B1E-D648-4FCB-8BCD-CCDC676A3D31}" dt="2023-02-17T00:05:02.484" v="658" actId="26606"/>
          <ac:spMkLst>
            <pc:docMk/>
            <pc:sldMk cId="4184796213" sldId="259"/>
            <ac:spMk id="3099" creationId="{09821A95-4AEC-48B6-A584-7555C905667C}"/>
          </ac:spMkLst>
        </pc:spChg>
        <pc:grpChg chg="add del">
          <ac:chgData name="FRANCISCO REIS" userId="0132c88d-928e-447b-8430-701a65bfb4ae" providerId="ADAL" clId="{EEC74B1E-D648-4FCB-8BCD-CCDC676A3D31}" dt="2023-02-17T00:05:02.484" v="658" actId="26606"/>
          <ac:grpSpMkLst>
            <pc:docMk/>
            <pc:sldMk cId="4184796213" sldId="259"/>
            <ac:grpSpMk id="3101" creationId="{69996FAB-012A-4B0F-A158-D21B9D459FF5}"/>
          </ac:grpSpMkLst>
        </pc:grpChg>
        <pc:picChg chg="add del">
          <ac:chgData name="FRANCISCO REIS" userId="0132c88d-928e-447b-8430-701a65bfb4ae" providerId="ADAL" clId="{EEC74B1E-D648-4FCB-8BCD-CCDC676A3D31}" dt="2023-02-16T21:25:25.566" v="2"/>
          <ac:picMkLst>
            <pc:docMk/>
            <pc:sldMk cId="4184796213" sldId="259"/>
            <ac:picMk id="3076" creationId="{DFDFBEDE-2DAC-73A5-F093-FD6DE63EB494}"/>
          </ac:picMkLst>
        </pc:picChg>
        <pc:picChg chg="add mod ord">
          <ac:chgData name="FRANCISCO REIS" userId="0132c88d-928e-447b-8430-701a65bfb4ae" providerId="ADAL" clId="{EEC74B1E-D648-4FCB-8BCD-CCDC676A3D31}" dt="2023-02-17T09:46:34.470" v="856" actId="555"/>
          <ac:picMkLst>
            <pc:docMk/>
            <pc:sldMk cId="4184796213" sldId="259"/>
            <ac:picMk id="3078" creationId="{76032827-136E-8991-E4EE-2915ACC4D2AE}"/>
          </ac:picMkLst>
        </pc:picChg>
      </pc:sldChg>
      <pc:sldChg chg="addSp delSp modSp new mod modTransition setBg modAnim setClrOvrMap">
        <pc:chgData name="FRANCISCO REIS" userId="0132c88d-928e-447b-8430-701a65bfb4ae" providerId="ADAL" clId="{EEC74B1E-D648-4FCB-8BCD-CCDC676A3D31}" dt="2023-02-17T10:18:02.935" v="1049"/>
        <pc:sldMkLst>
          <pc:docMk/>
          <pc:sldMk cId="1127980463" sldId="260"/>
        </pc:sldMkLst>
        <pc:spChg chg="mod">
          <ac:chgData name="FRANCISCO REIS" userId="0132c88d-928e-447b-8430-701a65bfb4ae" providerId="ADAL" clId="{EEC74B1E-D648-4FCB-8BCD-CCDC676A3D31}" dt="2023-02-17T00:02:10.112" v="602" actId="26606"/>
          <ac:spMkLst>
            <pc:docMk/>
            <pc:sldMk cId="1127980463" sldId="260"/>
            <ac:spMk id="2" creationId="{06AD2BDA-3A25-1E1B-AC86-DFD51BC4A22A}"/>
          </ac:spMkLst>
        </pc:spChg>
        <pc:spChg chg="mod">
          <ac:chgData name="FRANCISCO REIS" userId="0132c88d-928e-447b-8430-701a65bfb4ae" providerId="ADAL" clId="{EEC74B1E-D648-4FCB-8BCD-CCDC676A3D31}" dt="2023-02-17T00:02:10.112" v="602" actId="26606"/>
          <ac:spMkLst>
            <pc:docMk/>
            <pc:sldMk cId="1127980463" sldId="260"/>
            <ac:spMk id="3" creationId="{FBB18C8B-D827-788D-1219-9A894F5F4CF5}"/>
          </ac:spMkLst>
        </pc:spChg>
        <pc:spChg chg="add del">
          <ac:chgData name="FRANCISCO REIS" userId="0132c88d-928e-447b-8430-701a65bfb4ae" providerId="ADAL" clId="{EEC74B1E-D648-4FCB-8BCD-CCDC676A3D31}" dt="2023-02-17T00:02:10.112" v="602" actId="26606"/>
          <ac:spMkLst>
            <pc:docMk/>
            <pc:sldMk cId="1127980463" sldId="260"/>
            <ac:spMk id="4103" creationId="{CF62D2A7-8207-488C-9F46-316BA81A16C8}"/>
          </ac:spMkLst>
        </pc:spChg>
        <pc:spChg chg="add">
          <ac:chgData name="FRANCISCO REIS" userId="0132c88d-928e-447b-8430-701a65bfb4ae" providerId="ADAL" clId="{EEC74B1E-D648-4FCB-8BCD-CCDC676A3D31}" dt="2023-02-17T00:02:10.112" v="602" actId="26606"/>
          <ac:spMkLst>
            <pc:docMk/>
            <pc:sldMk cId="1127980463" sldId="260"/>
            <ac:spMk id="4108" creationId="{D009D6D5-DAC2-4A8B-A17A-E206B9012D09}"/>
          </ac:spMkLst>
        </pc:spChg>
        <pc:picChg chg="add mod">
          <ac:chgData name="FRANCISCO REIS" userId="0132c88d-928e-447b-8430-701a65bfb4ae" providerId="ADAL" clId="{EEC74B1E-D648-4FCB-8BCD-CCDC676A3D31}" dt="2023-02-17T00:02:10.112" v="602" actId="26606"/>
          <ac:picMkLst>
            <pc:docMk/>
            <pc:sldMk cId="1127980463" sldId="260"/>
            <ac:picMk id="4098" creationId="{1B393696-9560-C288-BB26-BA2802965517}"/>
          </ac:picMkLst>
        </pc:picChg>
      </pc:sldChg>
      <pc:sldChg chg="addSp modSp new mod modTransition setBg modAnim">
        <pc:chgData name="FRANCISCO REIS" userId="0132c88d-928e-447b-8430-701a65bfb4ae" providerId="ADAL" clId="{EEC74B1E-D648-4FCB-8BCD-CCDC676A3D31}" dt="2023-02-17T13:26:12.985" v="1210" actId="20577"/>
        <pc:sldMkLst>
          <pc:docMk/>
          <pc:sldMk cId="3493702242" sldId="261"/>
        </pc:sldMkLst>
        <pc:spChg chg="mod">
          <ac:chgData name="FRANCISCO REIS" userId="0132c88d-928e-447b-8430-701a65bfb4ae" providerId="ADAL" clId="{EEC74B1E-D648-4FCB-8BCD-CCDC676A3D31}" dt="2023-02-16T21:47:40.084" v="46" actId="26606"/>
          <ac:spMkLst>
            <pc:docMk/>
            <pc:sldMk cId="3493702242" sldId="261"/>
            <ac:spMk id="2" creationId="{B959F820-55CF-3AA9-1EBB-95628533B35B}"/>
          </ac:spMkLst>
        </pc:spChg>
        <pc:spChg chg="mod ord">
          <ac:chgData name="FRANCISCO REIS" userId="0132c88d-928e-447b-8430-701a65bfb4ae" providerId="ADAL" clId="{EEC74B1E-D648-4FCB-8BCD-CCDC676A3D31}" dt="2023-02-17T13:26:12.985" v="1210" actId="20577"/>
          <ac:spMkLst>
            <pc:docMk/>
            <pc:sldMk cId="3493702242" sldId="261"/>
            <ac:spMk id="3" creationId="{6A004646-7CFC-F578-5542-A31B041FE747}"/>
          </ac:spMkLst>
        </pc:spChg>
        <pc:spChg chg="add">
          <ac:chgData name="FRANCISCO REIS" userId="0132c88d-928e-447b-8430-701a65bfb4ae" providerId="ADAL" clId="{EEC74B1E-D648-4FCB-8BCD-CCDC676A3D31}" dt="2023-02-16T21:47:40.084" v="46" actId="26606"/>
          <ac:spMkLst>
            <pc:docMk/>
            <pc:sldMk cId="3493702242" sldId="261"/>
            <ac:spMk id="5127" creationId="{79BB35BC-D5C2-4C8B-A22A-A71E6191913B}"/>
          </ac:spMkLst>
        </pc:spChg>
        <pc:picChg chg="add mod">
          <ac:chgData name="FRANCISCO REIS" userId="0132c88d-928e-447b-8430-701a65bfb4ae" providerId="ADAL" clId="{EEC74B1E-D648-4FCB-8BCD-CCDC676A3D31}" dt="2023-02-16T21:47:40.084" v="46" actId="26606"/>
          <ac:picMkLst>
            <pc:docMk/>
            <pc:sldMk cId="3493702242" sldId="261"/>
            <ac:picMk id="5122" creationId="{4E624566-0DE9-25E5-7668-28444F1A1215}"/>
          </ac:picMkLst>
        </pc:picChg>
      </pc:sldChg>
      <pc:sldChg chg="addSp delSp modSp new del mod modTransition setBg">
        <pc:chgData name="FRANCISCO REIS" userId="0132c88d-928e-447b-8430-701a65bfb4ae" providerId="ADAL" clId="{EEC74B1E-D648-4FCB-8BCD-CCDC676A3D31}" dt="2023-02-17T00:08:55.489" v="704" actId="2696"/>
        <pc:sldMkLst>
          <pc:docMk/>
          <pc:sldMk cId="3940106945" sldId="262"/>
        </pc:sldMkLst>
        <pc:spChg chg="mod">
          <ac:chgData name="FRANCISCO REIS" userId="0132c88d-928e-447b-8430-701a65bfb4ae" providerId="ADAL" clId="{EEC74B1E-D648-4FCB-8BCD-CCDC676A3D31}" dt="2023-02-16T21:59:39.594" v="76" actId="26606"/>
          <ac:spMkLst>
            <pc:docMk/>
            <pc:sldMk cId="3940106945" sldId="262"/>
            <ac:spMk id="2" creationId="{1352B3AC-7505-3958-BF8E-255B848E3135}"/>
          </ac:spMkLst>
        </pc:spChg>
        <pc:spChg chg="mod">
          <ac:chgData name="FRANCISCO REIS" userId="0132c88d-928e-447b-8430-701a65bfb4ae" providerId="ADAL" clId="{EEC74B1E-D648-4FCB-8BCD-CCDC676A3D31}" dt="2023-02-16T22:00:06.479" v="94" actId="20577"/>
          <ac:spMkLst>
            <pc:docMk/>
            <pc:sldMk cId="3940106945" sldId="262"/>
            <ac:spMk id="3" creationId="{3AAAC97C-F5B1-011A-A01A-318EAED537BF}"/>
          </ac:spMkLst>
        </pc:spChg>
        <pc:spChg chg="add">
          <ac:chgData name="FRANCISCO REIS" userId="0132c88d-928e-447b-8430-701a65bfb4ae" providerId="ADAL" clId="{EEC74B1E-D648-4FCB-8BCD-CCDC676A3D31}" dt="2023-02-16T21:59:39.594" v="76" actId="26606"/>
          <ac:spMkLst>
            <pc:docMk/>
            <pc:sldMk cId="3940106945" sldId="262"/>
            <ac:spMk id="6151" creationId="{33CD251C-A887-4D2F-925B-FC097198538B}"/>
          </ac:spMkLst>
        </pc:spChg>
        <pc:spChg chg="add">
          <ac:chgData name="FRANCISCO REIS" userId="0132c88d-928e-447b-8430-701a65bfb4ae" providerId="ADAL" clId="{EEC74B1E-D648-4FCB-8BCD-CCDC676A3D31}" dt="2023-02-16T21:59:39.594" v="76" actId="26606"/>
          <ac:spMkLst>
            <pc:docMk/>
            <pc:sldMk cId="3940106945" sldId="262"/>
            <ac:spMk id="6153" creationId="{3B2069EE-A08E-44F0-B3F9-3CF8CC2DCAD5}"/>
          </ac:spMkLst>
        </pc:spChg>
        <pc:grpChg chg="add">
          <ac:chgData name="FRANCISCO REIS" userId="0132c88d-928e-447b-8430-701a65bfb4ae" providerId="ADAL" clId="{EEC74B1E-D648-4FCB-8BCD-CCDC676A3D31}" dt="2023-02-16T21:59:39.594" v="76" actId="26606"/>
          <ac:grpSpMkLst>
            <pc:docMk/>
            <pc:sldMk cId="3940106945" sldId="262"/>
            <ac:grpSpMk id="6155" creationId="{C9888C69-11CC-40BA-BABF-F9B7E11C9156}"/>
          </ac:grpSpMkLst>
        </pc:grpChg>
        <pc:picChg chg="add del mod">
          <ac:chgData name="FRANCISCO REIS" userId="0132c88d-928e-447b-8430-701a65bfb4ae" providerId="ADAL" clId="{EEC74B1E-D648-4FCB-8BCD-CCDC676A3D31}" dt="2023-02-17T00:07:14.927" v="686" actId="478"/>
          <ac:picMkLst>
            <pc:docMk/>
            <pc:sldMk cId="3940106945" sldId="262"/>
            <ac:picMk id="6146" creationId="{46814A5E-AE0A-0F68-1A78-61CA0933E537}"/>
          </ac:picMkLst>
        </pc:picChg>
      </pc:sldChg>
      <pc:sldChg chg="addSp modSp new del mod modTransition setBg modAnim">
        <pc:chgData name="FRANCISCO REIS" userId="0132c88d-928e-447b-8430-701a65bfb4ae" providerId="ADAL" clId="{EEC74B1E-D648-4FCB-8BCD-CCDC676A3D31}" dt="2023-02-16T23:54:49.280" v="576" actId="2696"/>
        <pc:sldMkLst>
          <pc:docMk/>
          <pc:sldMk cId="4165979364" sldId="263"/>
        </pc:sldMkLst>
        <pc:spChg chg="mod">
          <ac:chgData name="FRANCISCO REIS" userId="0132c88d-928e-447b-8430-701a65bfb4ae" providerId="ADAL" clId="{EEC74B1E-D648-4FCB-8BCD-CCDC676A3D31}" dt="2023-02-16T22:05:33.819" v="107" actId="26606"/>
          <ac:spMkLst>
            <pc:docMk/>
            <pc:sldMk cId="4165979364" sldId="263"/>
            <ac:spMk id="2" creationId="{CE996FEF-14DA-A5E0-A32A-B28C68D9B46A}"/>
          </ac:spMkLst>
        </pc:spChg>
        <pc:spChg chg="mod ord">
          <ac:chgData name="FRANCISCO REIS" userId="0132c88d-928e-447b-8430-701a65bfb4ae" providerId="ADAL" clId="{EEC74B1E-D648-4FCB-8BCD-CCDC676A3D31}" dt="2023-02-16T22:31:33.097" v="235" actId="20577"/>
          <ac:spMkLst>
            <pc:docMk/>
            <pc:sldMk cId="4165979364" sldId="263"/>
            <ac:spMk id="3" creationId="{12026302-4F29-509C-EE95-D2F1703C49F1}"/>
          </ac:spMkLst>
        </pc:spChg>
        <pc:picChg chg="add mod">
          <ac:chgData name="FRANCISCO REIS" userId="0132c88d-928e-447b-8430-701a65bfb4ae" providerId="ADAL" clId="{EEC74B1E-D648-4FCB-8BCD-CCDC676A3D31}" dt="2023-02-16T22:05:33.819" v="107" actId="26606"/>
          <ac:picMkLst>
            <pc:docMk/>
            <pc:sldMk cId="4165979364" sldId="263"/>
            <ac:picMk id="7170" creationId="{B6C5C9D2-E8DB-7627-088A-42ADE119A4D6}"/>
          </ac:picMkLst>
        </pc:picChg>
      </pc:sldChg>
      <pc:sldChg chg="addSp delSp modSp new mod modTransition setBg modAnim">
        <pc:chgData name="FRANCISCO REIS" userId="0132c88d-928e-447b-8430-701a65bfb4ae" providerId="ADAL" clId="{EEC74B1E-D648-4FCB-8BCD-CCDC676A3D31}" dt="2023-02-17T10:00:22.673" v="940"/>
        <pc:sldMkLst>
          <pc:docMk/>
          <pc:sldMk cId="1060350842" sldId="264"/>
        </pc:sldMkLst>
        <pc:spChg chg="mod">
          <ac:chgData name="FRANCISCO REIS" userId="0132c88d-928e-447b-8430-701a65bfb4ae" providerId="ADAL" clId="{EEC74B1E-D648-4FCB-8BCD-CCDC676A3D31}" dt="2023-02-16T22:12:55.886" v="126" actId="14100"/>
          <ac:spMkLst>
            <pc:docMk/>
            <pc:sldMk cId="1060350842" sldId="264"/>
            <ac:spMk id="2" creationId="{AE84CE7E-E734-BC98-A7C6-FE662E9F05E9}"/>
          </ac:spMkLst>
        </pc:spChg>
        <pc:spChg chg="mod">
          <ac:chgData name="FRANCISCO REIS" userId="0132c88d-928e-447b-8430-701a65bfb4ae" providerId="ADAL" clId="{EEC74B1E-D648-4FCB-8BCD-CCDC676A3D31}" dt="2023-02-16T23:19:13.226" v="502" actId="20577"/>
          <ac:spMkLst>
            <pc:docMk/>
            <pc:sldMk cId="1060350842" sldId="264"/>
            <ac:spMk id="3" creationId="{5CA45E5A-6238-5160-F6B7-1B938A46C38B}"/>
          </ac:spMkLst>
        </pc:spChg>
        <pc:spChg chg="add del">
          <ac:chgData name="FRANCISCO REIS" userId="0132c88d-928e-447b-8430-701a65bfb4ae" providerId="ADAL" clId="{EEC74B1E-D648-4FCB-8BCD-CCDC676A3D31}" dt="2023-02-16T22:11:19.098" v="116" actId="26606"/>
          <ac:spMkLst>
            <pc:docMk/>
            <pc:sldMk cId="1060350842" sldId="264"/>
            <ac:spMk id="9" creationId="{687AFE0E-B37D-4531-AFE8-231C8348EAF1}"/>
          </ac:spMkLst>
        </pc:spChg>
        <pc:spChg chg="add">
          <ac:chgData name="FRANCISCO REIS" userId="0132c88d-928e-447b-8430-701a65bfb4ae" providerId="ADAL" clId="{EEC74B1E-D648-4FCB-8BCD-CCDC676A3D31}" dt="2023-02-16T22:11:19.111" v="117" actId="26606"/>
          <ac:spMkLst>
            <pc:docMk/>
            <pc:sldMk cId="1060350842" sldId="264"/>
            <ac:spMk id="11" creationId="{2C46C4D6-C474-4E92-B52E-944C1118F7B6}"/>
          </ac:spMkLst>
        </pc:spChg>
        <pc:spChg chg="add">
          <ac:chgData name="FRANCISCO REIS" userId="0132c88d-928e-447b-8430-701a65bfb4ae" providerId="ADAL" clId="{EEC74B1E-D648-4FCB-8BCD-CCDC676A3D31}" dt="2023-02-16T22:11:19.111" v="117" actId="26606"/>
          <ac:spMkLst>
            <pc:docMk/>
            <pc:sldMk cId="1060350842" sldId="264"/>
            <ac:spMk id="12" creationId="{0E3596DD-156A-473E-9BB3-C6A29F7574E9}"/>
          </ac:spMkLst>
        </pc:spChg>
        <pc:picChg chg="add mod">
          <ac:chgData name="FRANCISCO REIS" userId="0132c88d-928e-447b-8430-701a65bfb4ae" providerId="ADAL" clId="{EEC74B1E-D648-4FCB-8BCD-CCDC676A3D31}" dt="2023-02-16T22:11:19.111" v="117" actId="26606"/>
          <ac:picMkLst>
            <pc:docMk/>
            <pc:sldMk cId="1060350842" sldId="264"/>
            <ac:picMk id="4" creationId="{21651F20-9EF3-C1A8-21D6-877D2B16654E}"/>
          </ac:picMkLst>
        </pc:picChg>
      </pc:sldChg>
      <pc:sldChg chg="addSp delSp modSp new mod modTransition setBg modAnim setClrOvrMap">
        <pc:chgData name="FRANCISCO REIS" userId="0132c88d-928e-447b-8430-701a65bfb4ae" providerId="ADAL" clId="{EEC74B1E-D648-4FCB-8BCD-CCDC676A3D31}" dt="2023-02-17T10:07:32.150" v="1017" actId="313"/>
        <pc:sldMkLst>
          <pc:docMk/>
          <pc:sldMk cId="3939469378" sldId="265"/>
        </pc:sldMkLst>
        <pc:spChg chg="mod">
          <ac:chgData name="FRANCISCO REIS" userId="0132c88d-928e-447b-8430-701a65bfb4ae" providerId="ADAL" clId="{EEC74B1E-D648-4FCB-8BCD-CCDC676A3D31}" dt="2023-02-16T22:24:48.434" v="167" actId="26606"/>
          <ac:spMkLst>
            <pc:docMk/>
            <pc:sldMk cId="3939469378" sldId="265"/>
            <ac:spMk id="2" creationId="{0A567BC0-A80F-48E1-75B3-7E2D468B5B4E}"/>
          </ac:spMkLst>
        </pc:spChg>
        <pc:spChg chg="mod ord">
          <ac:chgData name="FRANCISCO REIS" userId="0132c88d-928e-447b-8430-701a65bfb4ae" providerId="ADAL" clId="{EEC74B1E-D648-4FCB-8BCD-CCDC676A3D31}" dt="2023-02-17T10:07:32.150" v="1017" actId="313"/>
          <ac:spMkLst>
            <pc:docMk/>
            <pc:sldMk cId="3939469378" sldId="265"/>
            <ac:spMk id="3" creationId="{6ED56916-28D9-8B13-0998-E319524BE426}"/>
          </ac:spMkLst>
        </pc:spChg>
        <pc:spChg chg="add">
          <ac:chgData name="FRANCISCO REIS" userId="0132c88d-928e-447b-8430-701a65bfb4ae" providerId="ADAL" clId="{EEC74B1E-D648-4FCB-8BCD-CCDC676A3D31}" dt="2023-02-16T22:24:48.434" v="167" actId="26606"/>
          <ac:spMkLst>
            <pc:docMk/>
            <pc:sldMk cId="3939469378" sldId="265"/>
            <ac:spMk id="8200" creationId="{5E8D2E83-FB3A-40E7-A9E5-7AB389D612B4}"/>
          </ac:spMkLst>
        </pc:spChg>
        <pc:spChg chg="add del">
          <ac:chgData name="FRANCISCO REIS" userId="0132c88d-928e-447b-8430-701a65bfb4ae" providerId="ADAL" clId="{EEC74B1E-D648-4FCB-8BCD-CCDC676A3D31}" dt="2023-02-16T22:22:20.716" v="158" actId="26606"/>
          <ac:spMkLst>
            <pc:docMk/>
            <pc:sldMk cId="3939469378" sldId="265"/>
            <ac:spMk id="8201" creationId="{B95B9BA8-1D69-4796-85F5-B6D0BD52354B}"/>
          </ac:spMkLst>
        </pc:spChg>
        <pc:spChg chg="add del">
          <ac:chgData name="FRANCISCO REIS" userId="0132c88d-928e-447b-8430-701a65bfb4ae" providerId="ADAL" clId="{EEC74B1E-D648-4FCB-8BCD-CCDC676A3D31}" dt="2023-02-16T22:22:25.946" v="160" actId="26606"/>
          <ac:spMkLst>
            <pc:docMk/>
            <pc:sldMk cId="3939469378" sldId="265"/>
            <ac:spMk id="8211" creationId="{CF62D2A7-8207-488C-9F46-316BA81A16C8}"/>
          </ac:spMkLst>
        </pc:spChg>
        <pc:spChg chg="add del">
          <ac:chgData name="FRANCISCO REIS" userId="0132c88d-928e-447b-8430-701a65bfb4ae" providerId="ADAL" clId="{EEC74B1E-D648-4FCB-8BCD-CCDC676A3D31}" dt="2023-02-16T22:22:25.946" v="160" actId="26606"/>
          <ac:spMkLst>
            <pc:docMk/>
            <pc:sldMk cId="3939469378" sldId="265"/>
            <ac:spMk id="8212" creationId="{52AC6D7F-F068-4E11-BB06-F601D89BB980}"/>
          </ac:spMkLst>
        </pc:spChg>
        <pc:spChg chg="add del">
          <ac:chgData name="FRANCISCO REIS" userId="0132c88d-928e-447b-8430-701a65bfb4ae" providerId="ADAL" clId="{EEC74B1E-D648-4FCB-8BCD-CCDC676A3D31}" dt="2023-02-16T22:22:41.859" v="162" actId="26606"/>
          <ac:spMkLst>
            <pc:docMk/>
            <pc:sldMk cId="3939469378" sldId="265"/>
            <ac:spMk id="8214" creationId="{B95B9BA8-1D69-4796-85F5-B6D0BD52354B}"/>
          </ac:spMkLst>
        </pc:spChg>
        <pc:spChg chg="add del">
          <ac:chgData name="FRANCISCO REIS" userId="0132c88d-928e-447b-8430-701a65bfb4ae" providerId="ADAL" clId="{EEC74B1E-D648-4FCB-8BCD-CCDC676A3D31}" dt="2023-02-16T22:23:03.696" v="164" actId="26606"/>
          <ac:spMkLst>
            <pc:docMk/>
            <pc:sldMk cId="3939469378" sldId="265"/>
            <ac:spMk id="8217" creationId="{B95B9BA8-1D69-4796-85F5-B6D0BD52354B}"/>
          </ac:spMkLst>
        </pc:spChg>
        <pc:grpChg chg="add del">
          <ac:chgData name="FRANCISCO REIS" userId="0132c88d-928e-447b-8430-701a65bfb4ae" providerId="ADAL" clId="{EEC74B1E-D648-4FCB-8BCD-CCDC676A3D31}" dt="2023-02-16T22:22:20.716" v="158" actId="26606"/>
          <ac:grpSpMkLst>
            <pc:docMk/>
            <pc:sldMk cId="3939469378" sldId="265"/>
            <ac:grpSpMk id="8203" creationId="{D44E3F87-3D58-4B03-86B2-15A5C5B9C964}"/>
          </ac:grpSpMkLst>
        </pc:grpChg>
        <pc:grpChg chg="add del">
          <ac:chgData name="FRANCISCO REIS" userId="0132c88d-928e-447b-8430-701a65bfb4ae" providerId="ADAL" clId="{EEC74B1E-D648-4FCB-8BCD-CCDC676A3D31}" dt="2023-02-16T22:22:41.859" v="162" actId="26606"/>
          <ac:grpSpMkLst>
            <pc:docMk/>
            <pc:sldMk cId="3939469378" sldId="265"/>
            <ac:grpSpMk id="8215" creationId="{D44E3F87-3D58-4B03-86B2-15A5C5B9C964}"/>
          </ac:grpSpMkLst>
        </pc:grpChg>
        <pc:grpChg chg="add del">
          <ac:chgData name="FRANCISCO REIS" userId="0132c88d-928e-447b-8430-701a65bfb4ae" providerId="ADAL" clId="{EEC74B1E-D648-4FCB-8BCD-CCDC676A3D31}" dt="2023-02-16T22:23:03.696" v="164" actId="26606"/>
          <ac:grpSpMkLst>
            <pc:docMk/>
            <pc:sldMk cId="3939469378" sldId="265"/>
            <ac:grpSpMk id="8218" creationId="{0EAC7AFE-68C0-41EB-A1C7-108E60D7C338}"/>
          </ac:grpSpMkLst>
        </pc:grpChg>
        <pc:picChg chg="add del">
          <ac:chgData name="FRANCISCO REIS" userId="0132c88d-928e-447b-8430-701a65bfb4ae" providerId="ADAL" clId="{EEC74B1E-D648-4FCB-8BCD-CCDC676A3D31}" dt="2023-02-16T22:22:02.999" v="155"/>
          <ac:picMkLst>
            <pc:docMk/>
            <pc:sldMk cId="3939469378" sldId="265"/>
            <ac:picMk id="8194" creationId="{D8B691FB-E517-C6E3-B8C8-75C78E1C4242}"/>
          </ac:picMkLst>
        </pc:picChg>
        <pc:picChg chg="add del mod">
          <ac:chgData name="FRANCISCO REIS" userId="0132c88d-928e-447b-8430-701a65bfb4ae" providerId="ADAL" clId="{EEC74B1E-D648-4FCB-8BCD-CCDC676A3D31}" dt="2023-02-16T22:23:06.466" v="165"/>
          <ac:picMkLst>
            <pc:docMk/>
            <pc:sldMk cId="3939469378" sldId="265"/>
            <ac:picMk id="8196" creationId="{35D6A084-D0DD-0614-78A7-3DF45C5E87B8}"/>
          </ac:picMkLst>
        </pc:picChg>
        <pc:picChg chg="add mod ord">
          <ac:chgData name="FRANCISCO REIS" userId="0132c88d-928e-447b-8430-701a65bfb4ae" providerId="ADAL" clId="{EEC74B1E-D648-4FCB-8BCD-CCDC676A3D31}" dt="2023-02-17T00:35:20.600" v="734" actId="14826"/>
          <ac:picMkLst>
            <pc:docMk/>
            <pc:sldMk cId="3939469378" sldId="265"/>
            <ac:picMk id="8198" creationId="{358C8D0F-3841-4FE4-154C-D38B2E322A16}"/>
          </ac:picMkLst>
        </pc:picChg>
      </pc:sldChg>
      <pc:sldChg chg="addSp delSp modSp new mod modTransition setBg modAnim">
        <pc:chgData name="FRANCISCO REIS" userId="0132c88d-928e-447b-8430-701a65bfb4ae" providerId="ADAL" clId="{EEC74B1E-D648-4FCB-8BCD-CCDC676A3D31}" dt="2023-02-17T10:17:51.450" v="1048"/>
        <pc:sldMkLst>
          <pc:docMk/>
          <pc:sldMk cId="1683796988" sldId="266"/>
        </pc:sldMkLst>
        <pc:spChg chg="mod">
          <ac:chgData name="FRANCISCO REIS" userId="0132c88d-928e-447b-8430-701a65bfb4ae" providerId="ADAL" clId="{EEC74B1E-D648-4FCB-8BCD-CCDC676A3D31}" dt="2023-02-16T23:41:50.233" v="545" actId="26606"/>
          <ac:spMkLst>
            <pc:docMk/>
            <pc:sldMk cId="1683796988" sldId="266"/>
            <ac:spMk id="2" creationId="{CD8FD54F-5C9B-4CB3-CBF9-A07F6CC5AE7E}"/>
          </ac:spMkLst>
        </pc:spChg>
        <pc:spChg chg="add del mod">
          <ac:chgData name="FRANCISCO REIS" userId="0132c88d-928e-447b-8430-701a65bfb4ae" providerId="ADAL" clId="{EEC74B1E-D648-4FCB-8BCD-CCDC676A3D31}" dt="2023-02-17T09:48:42.370" v="875" actId="313"/>
          <ac:spMkLst>
            <pc:docMk/>
            <pc:sldMk cId="1683796988" sldId="266"/>
            <ac:spMk id="3" creationId="{1559F76E-CECE-7585-886F-A79BEA58DC2C}"/>
          </ac:spMkLst>
        </pc:spChg>
        <pc:spChg chg="add del mod">
          <ac:chgData name="FRANCISCO REIS" userId="0132c88d-928e-447b-8430-701a65bfb4ae" providerId="ADAL" clId="{EEC74B1E-D648-4FCB-8BCD-CCDC676A3D31}" dt="2023-02-16T22:43:01.505" v="309"/>
          <ac:spMkLst>
            <pc:docMk/>
            <pc:sldMk cId="1683796988" sldId="266"/>
            <ac:spMk id="4" creationId="{672B6ED8-6463-12A9-955D-7F278EFE360C}"/>
          </ac:spMkLst>
        </pc:spChg>
        <pc:spChg chg="add del mod">
          <ac:chgData name="FRANCISCO REIS" userId="0132c88d-928e-447b-8430-701a65bfb4ae" providerId="ADAL" clId="{EEC74B1E-D648-4FCB-8BCD-CCDC676A3D31}" dt="2023-02-16T23:09:54.806" v="473"/>
          <ac:spMkLst>
            <pc:docMk/>
            <pc:sldMk cId="1683796988" sldId="266"/>
            <ac:spMk id="6" creationId="{16E54720-7C8A-B0E0-348A-641B6ECAD525}"/>
          </ac:spMkLst>
        </pc:spChg>
        <pc:spChg chg="add">
          <ac:chgData name="FRANCISCO REIS" userId="0132c88d-928e-447b-8430-701a65bfb4ae" providerId="ADAL" clId="{EEC74B1E-D648-4FCB-8BCD-CCDC676A3D31}" dt="2023-02-16T23:41:50.233" v="545" actId="26606"/>
          <ac:spMkLst>
            <pc:docMk/>
            <pc:sldMk cId="1683796988" sldId="266"/>
            <ac:spMk id="10" creationId="{79BB35BC-D5C2-4C8B-A22A-A71E6191913B}"/>
          </ac:spMkLst>
        </pc:spChg>
        <pc:picChg chg="add del mod">
          <ac:chgData name="FRANCISCO REIS" userId="0132c88d-928e-447b-8430-701a65bfb4ae" providerId="ADAL" clId="{EEC74B1E-D648-4FCB-8BCD-CCDC676A3D31}" dt="2023-02-16T23:41:50.233" v="545" actId="26606"/>
          <ac:picMkLst>
            <pc:docMk/>
            <pc:sldMk cId="1683796988" sldId="266"/>
            <ac:picMk id="5" creationId="{581C4747-EA6C-F3C0-457B-8CDA6DD7458E}"/>
          </ac:picMkLst>
        </pc:picChg>
      </pc:sldChg>
      <pc:sldChg chg="addSp delSp modSp new del mod setBg">
        <pc:chgData name="FRANCISCO REIS" userId="0132c88d-928e-447b-8430-701a65bfb4ae" providerId="ADAL" clId="{EEC74B1E-D648-4FCB-8BCD-CCDC676A3D31}" dt="2023-02-16T23:31:56.778" v="518" actId="47"/>
        <pc:sldMkLst>
          <pc:docMk/>
          <pc:sldMk cId="746501246" sldId="267"/>
        </pc:sldMkLst>
        <pc:spChg chg="mod">
          <ac:chgData name="FRANCISCO REIS" userId="0132c88d-928e-447b-8430-701a65bfb4ae" providerId="ADAL" clId="{EEC74B1E-D648-4FCB-8BCD-CCDC676A3D31}" dt="2023-02-16T22:47:49.920" v="349" actId="26606"/>
          <ac:spMkLst>
            <pc:docMk/>
            <pc:sldMk cId="746501246" sldId="267"/>
            <ac:spMk id="2" creationId="{9C0B43EC-BFDF-BAB8-7689-56F66BECB616}"/>
          </ac:spMkLst>
        </pc:spChg>
        <pc:spChg chg="add del mod">
          <ac:chgData name="FRANCISCO REIS" userId="0132c88d-928e-447b-8430-701a65bfb4ae" providerId="ADAL" clId="{EEC74B1E-D648-4FCB-8BCD-CCDC676A3D31}" dt="2023-02-16T22:47:49.920" v="349" actId="26606"/>
          <ac:spMkLst>
            <pc:docMk/>
            <pc:sldMk cId="746501246" sldId="267"/>
            <ac:spMk id="3" creationId="{591EA460-5956-EBAA-235D-5BD3CA36F3AB}"/>
          </ac:spMkLst>
        </pc:spChg>
        <pc:spChg chg="add del mod">
          <ac:chgData name="FRANCISCO REIS" userId="0132c88d-928e-447b-8430-701a65bfb4ae" providerId="ADAL" clId="{EEC74B1E-D648-4FCB-8BCD-CCDC676A3D31}" dt="2023-02-16T22:47:24.303" v="344"/>
          <ac:spMkLst>
            <pc:docMk/>
            <pc:sldMk cId="746501246" sldId="267"/>
            <ac:spMk id="4" creationId="{D3924B16-9C40-72C3-7930-4DE835B1A1ED}"/>
          </ac:spMkLst>
        </pc:spChg>
        <pc:spChg chg="add">
          <ac:chgData name="FRANCISCO REIS" userId="0132c88d-928e-447b-8430-701a65bfb4ae" providerId="ADAL" clId="{EEC74B1E-D648-4FCB-8BCD-CCDC676A3D31}" dt="2023-02-16T22:47:49.920" v="349" actId="26606"/>
          <ac:spMkLst>
            <pc:docMk/>
            <pc:sldMk cId="746501246" sldId="267"/>
            <ac:spMk id="9" creationId="{08E89D5E-1885-4160-AC77-CC471DD1D0DB}"/>
          </ac:spMkLst>
        </pc:spChg>
        <pc:graphicFrameChg chg="add mod">
          <ac:chgData name="FRANCISCO REIS" userId="0132c88d-928e-447b-8430-701a65bfb4ae" providerId="ADAL" clId="{EEC74B1E-D648-4FCB-8BCD-CCDC676A3D31}" dt="2023-02-16T23:31:33.341" v="508"/>
          <ac:graphicFrameMkLst>
            <pc:docMk/>
            <pc:sldMk cId="746501246" sldId="267"/>
            <ac:graphicFrameMk id="5" creationId="{DD075958-9D7C-F156-D3EC-302DA765A9DF}"/>
          </ac:graphicFrameMkLst>
        </pc:graphicFrameChg>
        <pc:cxnChg chg="add">
          <ac:chgData name="FRANCISCO REIS" userId="0132c88d-928e-447b-8430-701a65bfb4ae" providerId="ADAL" clId="{EEC74B1E-D648-4FCB-8BCD-CCDC676A3D31}" dt="2023-02-16T22:47:49.920" v="349" actId="26606"/>
          <ac:cxnSpMkLst>
            <pc:docMk/>
            <pc:sldMk cId="746501246" sldId="267"/>
            <ac:cxnSpMk id="11" creationId="{550D2BD1-98F9-412D-905B-3A843EF4078B}"/>
          </ac:cxnSpMkLst>
        </pc:cxnChg>
      </pc:sldChg>
      <pc:sldChg chg="addSp delSp modSp new del mod modTransition setBg">
        <pc:chgData name="FRANCISCO REIS" userId="0132c88d-928e-447b-8430-701a65bfb4ae" providerId="ADAL" clId="{EEC74B1E-D648-4FCB-8BCD-CCDC676A3D31}" dt="2023-02-16T23:34:39.161" v="529" actId="2696"/>
        <pc:sldMkLst>
          <pc:docMk/>
          <pc:sldMk cId="1510299024" sldId="268"/>
        </pc:sldMkLst>
        <pc:spChg chg="mod">
          <ac:chgData name="FRANCISCO REIS" userId="0132c88d-928e-447b-8430-701a65bfb4ae" providerId="ADAL" clId="{EEC74B1E-D648-4FCB-8BCD-CCDC676A3D31}" dt="2023-02-16T22:50:03.089" v="363" actId="26606"/>
          <ac:spMkLst>
            <pc:docMk/>
            <pc:sldMk cId="1510299024" sldId="268"/>
            <ac:spMk id="2" creationId="{404C4438-E68E-01B3-1C16-BC1B6BC3A119}"/>
          </ac:spMkLst>
        </pc:spChg>
        <pc:spChg chg="add del mod">
          <ac:chgData name="FRANCISCO REIS" userId="0132c88d-928e-447b-8430-701a65bfb4ae" providerId="ADAL" clId="{EEC74B1E-D648-4FCB-8BCD-CCDC676A3D31}" dt="2023-02-16T22:50:03.089" v="363" actId="26606"/>
          <ac:spMkLst>
            <pc:docMk/>
            <pc:sldMk cId="1510299024" sldId="268"/>
            <ac:spMk id="3" creationId="{00647988-29C7-0ECC-A73D-2A094ABF38D2}"/>
          </ac:spMkLst>
        </pc:spChg>
        <pc:spChg chg="add del mod">
          <ac:chgData name="FRANCISCO REIS" userId="0132c88d-928e-447b-8430-701a65bfb4ae" providerId="ADAL" clId="{EEC74B1E-D648-4FCB-8BCD-CCDC676A3D31}" dt="2023-02-16T22:48:59.249" v="357"/>
          <ac:spMkLst>
            <pc:docMk/>
            <pc:sldMk cId="1510299024" sldId="268"/>
            <ac:spMk id="4" creationId="{45C90640-CA1A-EEC4-431B-9A1A012D7A09}"/>
          </ac:spMkLst>
        </pc:spChg>
        <pc:spChg chg="add">
          <ac:chgData name="FRANCISCO REIS" userId="0132c88d-928e-447b-8430-701a65bfb4ae" providerId="ADAL" clId="{EEC74B1E-D648-4FCB-8BCD-CCDC676A3D31}" dt="2023-02-16T22:50:03.089" v="363" actId="26606"/>
          <ac:spMkLst>
            <pc:docMk/>
            <pc:sldMk cId="1510299024" sldId="268"/>
            <ac:spMk id="9" creationId="{56E9B3E6-E277-4D68-BA48-9CB43FFBD6E2}"/>
          </ac:spMkLst>
        </pc:spChg>
        <pc:spChg chg="add">
          <ac:chgData name="FRANCISCO REIS" userId="0132c88d-928e-447b-8430-701a65bfb4ae" providerId="ADAL" clId="{EEC74B1E-D648-4FCB-8BCD-CCDC676A3D31}" dt="2023-02-16T22:50:03.089" v="363" actId="26606"/>
          <ac:spMkLst>
            <pc:docMk/>
            <pc:sldMk cId="1510299024" sldId="268"/>
            <ac:spMk id="16" creationId="{D5B0017B-2ECA-49AF-B397-DC140825DF8D}"/>
          </ac:spMkLst>
        </pc:spChg>
        <pc:grpChg chg="add">
          <ac:chgData name="FRANCISCO REIS" userId="0132c88d-928e-447b-8430-701a65bfb4ae" providerId="ADAL" clId="{EEC74B1E-D648-4FCB-8BCD-CCDC676A3D31}" dt="2023-02-16T22:50:03.089" v="363" actId="26606"/>
          <ac:grpSpMkLst>
            <pc:docMk/>
            <pc:sldMk cId="1510299024" sldId="268"/>
            <ac:grpSpMk id="11" creationId="{AE1C45F0-260A-458C-96ED-C1F6D2151219}"/>
          </ac:grpSpMkLst>
        </pc:grpChg>
        <pc:graphicFrameChg chg="add mod">
          <ac:chgData name="FRANCISCO REIS" userId="0132c88d-928e-447b-8430-701a65bfb4ae" providerId="ADAL" clId="{EEC74B1E-D648-4FCB-8BCD-CCDC676A3D31}" dt="2023-02-16T23:34:23.201" v="524"/>
          <ac:graphicFrameMkLst>
            <pc:docMk/>
            <pc:sldMk cId="1510299024" sldId="268"/>
            <ac:graphicFrameMk id="5" creationId="{C08947D1-72AD-019F-5AA6-71DCEDF1F0FF}"/>
          </ac:graphicFrameMkLst>
        </pc:graphicFrameChg>
        <pc:cxnChg chg="add">
          <ac:chgData name="FRANCISCO REIS" userId="0132c88d-928e-447b-8430-701a65bfb4ae" providerId="ADAL" clId="{EEC74B1E-D648-4FCB-8BCD-CCDC676A3D31}" dt="2023-02-16T22:50:03.089" v="363" actId="26606"/>
          <ac:cxnSpMkLst>
            <pc:docMk/>
            <pc:sldMk cId="1510299024" sldId="268"/>
            <ac:cxnSpMk id="18" creationId="{6CF1BAF6-AD41-4082-B212-8A1F9A2E8779}"/>
          </ac:cxnSpMkLst>
        </pc:cxnChg>
      </pc:sldChg>
      <pc:sldChg chg="addSp delSp modSp new del mod modTransition setBg">
        <pc:chgData name="FRANCISCO REIS" userId="0132c88d-928e-447b-8430-701a65bfb4ae" providerId="ADAL" clId="{EEC74B1E-D648-4FCB-8BCD-CCDC676A3D31}" dt="2023-02-16T23:37:58.677" v="543" actId="2696"/>
        <pc:sldMkLst>
          <pc:docMk/>
          <pc:sldMk cId="348981285" sldId="269"/>
        </pc:sldMkLst>
        <pc:spChg chg="mod">
          <ac:chgData name="FRANCISCO REIS" userId="0132c88d-928e-447b-8430-701a65bfb4ae" providerId="ADAL" clId="{EEC74B1E-D648-4FCB-8BCD-CCDC676A3D31}" dt="2023-02-16T22:54:18.096" v="376" actId="26606"/>
          <ac:spMkLst>
            <pc:docMk/>
            <pc:sldMk cId="348981285" sldId="269"/>
            <ac:spMk id="2" creationId="{C490FC35-0A71-1754-4382-2E3B9C98BDCF}"/>
          </ac:spMkLst>
        </pc:spChg>
        <pc:spChg chg="add del mod">
          <ac:chgData name="FRANCISCO REIS" userId="0132c88d-928e-447b-8430-701a65bfb4ae" providerId="ADAL" clId="{EEC74B1E-D648-4FCB-8BCD-CCDC676A3D31}" dt="2023-02-16T22:54:18.096" v="376" actId="26606"/>
          <ac:spMkLst>
            <pc:docMk/>
            <pc:sldMk cId="348981285" sldId="269"/>
            <ac:spMk id="3" creationId="{F9BB4082-4D42-701B-BF4C-64CC956FE388}"/>
          </ac:spMkLst>
        </pc:spChg>
        <pc:spChg chg="add del mod">
          <ac:chgData name="FRANCISCO REIS" userId="0132c88d-928e-447b-8430-701a65bfb4ae" providerId="ADAL" clId="{EEC74B1E-D648-4FCB-8BCD-CCDC676A3D31}" dt="2023-02-16T22:53:01.954" v="368"/>
          <ac:spMkLst>
            <pc:docMk/>
            <pc:sldMk cId="348981285" sldId="269"/>
            <ac:spMk id="4" creationId="{691616CA-3ED8-47F8-FE8F-D816319EBB6E}"/>
          </ac:spMkLst>
        </pc:spChg>
        <pc:spChg chg="add">
          <ac:chgData name="FRANCISCO REIS" userId="0132c88d-928e-447b-8430-701a65bfb4ae" providerId="ADAL" clId="{EEC74B1E-D648-4FCB-8BCD-CCDC676A3D31}" dt="2023-02-16T22:54:18.096" v="376" actId="26606"/>
          <ac:spMkLst>
            <pc:docMk/>
            <pc:sldMk cId="348981285" sldId="269"/>
            <ac:spMk id="9" creationId="{08E89D5E-1885-4160-AC77-CC471DD1D0DB}"/>
          </ac:spMkLst>
        </pc:spChg>
        <pc:graphicFrameChg chg="add mod">
          <ac:chgData name="FRANCISCO REIS" userId="0132c88d-928e-447b-8430-701a65bfb4ae" providerId="ADAL" clId="{EEC74B1E-D648-4FCB-8BCD-CCDC676A3D31}" dt="2023-02-16T23:37:36.517" v="538"/>
          <ac:graphicFrameMkLst>
            <pc:docMk/>
            <pc:sldMk cId="348981285" sldId="269"/>
            <ac:graphicFrameMk id="5" creationId="{E9A82460-8F55-FA33-48FF-237D78C23927}"/>
          </ac:graphicFrameMkLst>
        </pc:graphicFrameChg>
        <pc:cxnChg chg="add">
          <ac:chgData name="FRANCISCO REIS" userId="0132c88d-928e-447b-8430-701a65bfb4ae" providerId="ADAL" clId="{EEC74B1E-D648-4FCB-8BCD-CCDC676A3D31}" dt="2023-02-16T22:54:18.096" v="376" actId="26606"/>
          <ac:cxnSpMkLst>
            <pc:docMk/>
            <pc:sldMk cId="348981285" sldId="269"/>
            <ac:cxnSpMk id="11" creationId="{550D2BD1-98F9-412D-905B-3A843EF4078B}"/>
          </ac:cxnSpMkLst>
        </pc:cxnChg>
      </pc:sldChg>
      <pc:sldChg chg="addSp delSp modSp new mod modTransition setBg modAnim">
        <pc:chgData name="FRANCISCO REIS" userId="0132c88d-928e-447b-8430-701a65bfb4ae" providerId="ADAL" clId="{EEC74B1E-D648-4FCB-8BCD-CCDC676A3D31}" dt="2023-02-17T10:25:24.458" v="1081"/>
        <pc:sldMkLst>
          <pc:docMk/>
          <pc:sldMk cId="277869846" sldId="270"/>
        </pc:sldMkLst>
        <pc:spChg chg="mod">
          <ac:chgData name="FRANCISCO REIS" userId="0132c88d-928e-447b-8430-701a65bfb4ae" providerId="ADAL" clId="{EEC74B1E-D648-4FCB-8BCD-CCDC676A3D31}" dt="2023-02-17T00:10:18.237" v="706" actId="26606"/>
          <ac:spMkLst>
            <pc:docMk/>
            <pc:sldMk cId="277869846" sldId="270"/>
            <ac:spMk id="2" creationId="{EE05E8A9-1779-86D2-65BA-061167D4BC04}"/>
          </ac:spMkLst>
        </pc:spChg>
        <pc:spChg chg="add del mod">
          <ac:chgData name="FRANCISCO REIS" userId="0132c88d-928e-447b-8430-701a65bfb4ae" providerId="ADAL" clId="{EEC74B1E-D648-4FCB-8BCD-CCDC676A3D31}" dt="2023-02-16T22:56:41.216" v="390" actId="26606"/>
          <ac:spMkLst>
            <pc:docMk/>
            <pc:sldMk cId="277869846" sldId="270"/>
            <ac:spMk id="3" creationId="{58078A29-A544-182F-169B-E2E636537E39}"/>
          </ac:spMkLst>
        </pc:spChg>
        <pc:spChg chg="add del mod">
          <ac:chgData name="FRANCISCO REIS" userId="0132c88d-928e-447b-8430-701a65bfb4ae" providerId="ADAL" clId="{EEC74B1E-D648-4FCB-8BCD-CCDC676A3D31}" dt="2023-02-16T22:55:53.601" v="382"/>
          <ac:spMkLst>
            <pc:docMk/>
            <pc:sldMk cId="277869846" sldId="270"/>
            <ac:spMk id="4" creationId="{786516C9-C211-CBCF-0EBA-C8C1AC5F4891}"/>
          </ac:spMkLst>
        </pc:spChg>
        <pc:spChg chg="add mod ord">
          <ac:chgData name="FRANCISCO REIS" userId="0132c88d-928e-447b-8430-701a65bfb4ae" providerId="ADAL" clId="{EEC74B1E-D648-4FCB-8BCD-CCDC676A3D31}" dt="2023-02-17T10:06:11.368" v="1015" actId="20577"/>
          <ac:spMkLst>
            <pc:docMk/>
            <pc:sldMk cId="277869846" sldId="270"/>
            <ac:spMk id="4" creationId="{FF6EF8E4-0E8C-59CE-064D-792FC7C0A453}"/>
          </ac:spMkLst>
        </pc:spChg>
        <pc:spChg chg="add del">
          <ac:chgData name="FRANCISCO REIS" userId="0132c88d-928e-447b-8430-701a65bfb4ae" providerId="ADAL" clId="{EEC74B1E-D648-4FCB-8BCD-CCDC676A3D31}" dt="2023-02-17T00:01:16.095" v="598" actId="26606"/>
          <ac:spMkLst>
            <pc:docMk/>
            <pc:sldMk cId="277869846" sldId="270"/>
            <ac:spMk id="1031" creationId="{59264BFD-360D-430E-B593-7BC0D00FBDEE}"/>
          </ac:spMkLst>
        </pc:spChg>
        <pc:spChg chg="add del">
          <ac:chgData name="FRANCISCO REIS" userId="0132c88d-928e-447b-8430-701a65bfb4ae" providerId="ADAL" clId="{EEC74B1E-D648-4FCB-8BCD-CCDC676A3D31}" dt="2023-02-17T00:01:16.095" v="598" actId="26606"/>
          <ac:spMkLst>
            <pc:docMk/>
            <pc:sldMk cId="277869846" sldId="270"/>
            <ac:spMk id="1037" creationId="{F249C1C3-EBDE-4C27-BD12-A6AE40A4DBC7}"/>
          </ac:spMkLst>
        </pc:spChg>
        <pc:spChg chg="add del">
          <ac:chgData name="FRANCISCO REIS" userId="0132c88d-928e-447b-8430-701a65bfb4ae" providerId="ADAL" clId="{EEC74B1E-D648-4FCB-8BCD-CCDC676A3D31}" dt="2023-02-17T00:10:18.237" v="706" actId="26606"/>
          <ac:spMkLst>
            <pc:docMk/>
            <pc:sldMk cId="277869846" sldId="270"/>
            <ac:spMk id="1042" creationId="{4F7EBAE4-9945-4473-9E34-B2C66EA0F03D}"/>
          </ac:spMkLst>
        </pc:spChg>
        <pc:spChg chg="add del">
          <ac:chgData name="FRANCISCO REIS" userId="0132c88d-928e-447b-8430-701a65bfb4ae" providerId="ADAL" clId="{EEC74B1E-D648-4FCB-8BCD-CCDC676A3D31}" dt="2023-02-17T00:10:18.237" v="706" actId="26606"/>
          <ac:spMkLst>
            <pc:docMk/>
            <pc:sldMk cId="277869846" sldId="270"/>
            <ac:spMk id="1044" creationId="{70BEB1E7-2F88-40BC-B73D-42E5B6F80BFC}"/>
          </ac:spMkLst>
        </pc:spChg>
        <pc:spChg chg="add del">
          <ac:chgData name="FRANCISCO REIS" userId="0132c88d-928e-447b-8430-701a65bfb4ae" providerId="ADAL" clId="{EEC74B1E-D648-4FCB-8BCD-CCDC676A3D31}" dt="2023-02-17T00:10:18.237" v="706" actId="26606"/>
          <ac:spMkLst>
            <pc:docMk/>
            <pc:sldMk cId="277869846" sldId="270"/>
            <ac:spMk id="1046" creationId="{A7B99495-F43F-4D80-A44F-2CB4764EB90B}"/>
          </ac:spMkLst>
        </pc:spChg>
        <pc:grpChg chg="add del">
          <ac:chgData name="FRANCISCO REIS" userId="0132c88d-928e-447b-8430-701a65bfb4ae" providerId="ADAL" clId="{EEC74B1E-D648-4FCB-8BCD-CCDC676A3D31}" dt="2023-02-17T00:01:16.095" v="598" actId="26606"/>
          <ac:grpSpMkLst>
            <pc:docMk/>
            <pc:sldMk cId="277869846" sldId="270"/>
            <ac:grpSpMk id="1033" creationId="{A4538145-ACBA-40C0-AFBD-DE742723D579}"/>
          </ac:grpSpMkLst>
        </pc:grpChg>
        <pc:graphicFrameChg chg="add del">
          <ac:chgData name="FRANCISCO REIS" userId="0132c88d-928e-447b-8430-701a65bfb4ae" providerId="ADAL" clId="{EEC74B1E-D648-4FCB-8BCD-CCDC676A3D31}" dt="2023-02-16T22:56:41.170" v="389" actId="26606"/>
          <ac:graphicFrameMkLst>
            <pc:docMk/>
            <pc:sldMk cId="277869846" sldId="270"/>
            <ac:graphicFrameMk id="5" creationId="{67565666-CD8C-AEFB-9989-E5B1FC835C50}"/>
          </ac:graphicFrameMkLst>
        </pc:graphicFrameChg>
        <pc:graphicFrameChg chg="add del mod ord modGraphic">
          <ac:chgData name="FRANCISCO REIS" userId="0132c88d-928e-447b-8430-701a65bfb4ae" providerId="ADAL" clId="{EEC74B1E-D648-4FCB-8BCD-CCDC676A3D31}" dt="2023-02-16T23:55:26.705" v="579" actId="478"/>
          <ac:graphicFrameMkLst>
            <pc:docMk/>
            <pc:sldMk cId="277869846" sldId="270"/>
            <ac:graphicFrameMk id="7" creationId="{8421A700-FB28-B81D-041E-C1119E6B34BE}"/>
          </ac:graphicFrameMkLst>
        </pc:graphicFrameChg>
        <pc:picChg chg="add mod ord">
          <ac:chgData name="FRANCISCO REIS" userId="0132c88d-928e-447b-8430-701a65bfb4ae" providerId="ADAL" clId="{EEC74B1E-D648-4FCB-8BCD-CCDC676A3D31}" dt="2023-02-17T00:10:18.237" v="706" actId="26606"/>
          <ac:picMkLst>
            <pc:docMk/>
            <pc:sldMk cId="277869846" sldId="270"/>
            <ac:picMk id="1026" creationId="{4662ECC9-2AD9-A4C1-B3C6-E0FCC1490E21}"/>
          </ac:picMkLst>
        </pc:picChg>
      </pc:sldChg>
      <pc:sldChg chg="addSp delSp modSp new mod modTransition setBg">
        <pc:chgData name="FRANCISCO REIS" userId="0132c88d-928e-447b-8430-701a65bfb4ae" providerId="ADAL" clId="{EEC74B1E-D648-4FCB-8BCD-CCDC676A3D31}" dt="2023-02-17T10:27:59.954" v="1091" actId="20577"/>
        <pc:sldMkLst>
          <pc:docMk/>
          <pc:sldMk cId="1997096226" sldId="271"/>
        </pc:sldMkLst>
        <pc:spChg chg="mod">
          <ac:chgData name="FRANCISCO REIS" userId="0132c88d-928e-447b-8430-701a65bfb4ae" providerId="ADAL" clId="{EEC74B1E-D648-4FCB-8BCD-CCDC676A3D31}" dt="2023-02-17T10:27:41.588" v="1082" actId="14100"/>
          <ac:spMkLst>
            <pc:docMk/>
            <pc:sldMk cId="1997096226" sldId="271"/>
            <ac:spMk id="2" creationId="{34837EE0-8738-0FC2-AF0E-C62CABC46444}"/>
          </ac:spMkLst>
        </pc:spChg>
        <pc:spChg chg="add del mod">
          <ac:chgData name="FRANCISCO REIS" userId="0132c88d-928e-447b-8430-701a65bfb4ae" providerId="ADAL" clId="{EEC74B1E-D648-4FCB-8BCD-CCDC676A3D31}" dt="2023-02-16T22:59:04.218" v="400" actId="26606"/>
          <ac:spMkLst>
            <pc:docMk/>
            <pc:sldMk cId="1997096226" sldId="271"/>
            <ac:spMk id="3" creationId="{4955D6CC-9416-5BB9-0C2D-53942D650A2F}"/>
          </ac:spMkLst>
        </pc:spChg>
        <pc:spChg chg="add mod">
          <ac:chgData name="FRANCISCO REIS" userId="0132c88d-928e-447b-8430-701a65bfb4ae" providerId="ADAL" clId="{EEC74B1E-D648-4FCB-8BCD-CCDC676A3D31}" dt="2023-02-17T10:27:59.954" v="1091" actId="20577"/>
          <ac:spMkLst>
            <pc:docMk/>
            <pc:sldMk cId="1997096226" sldId="271"/>
            <ac:spMk id="4" creationId="{84067D7B-96AF-979D-856A-3F710A4A0FDC}"/>
          </ac:spMkLst>
        </pc:spChg>
        <pc:spChg chg="add del mod">
          <ac:chgData name="FRANCISCO REIS" userId="0132c88d-928e-447b-8430-701a65bfb4ae" providerId="ADAL" clId="{EEC74B1E-D648-4FCB-8BCD-CCDC676A3D31}" dt="2023-02-16T22:58:12.292" v="395"/>
          <ac:spMkLst>
            <pc:docMk/>
            <pc:sldMk cId="1997096226" sldId="271"/>
            <ac:spMk id="4" creationId="{DFF2D470-0DEC-4BB4-921A-23FC1B7F3B6F}"/>
          </ac:spMkLst>
        </pc:spChg>
        <pc:spChg chg="add del">
          <ac:chgData name="FRANCISCO REIS" userId="0132c88d-928e-447b-8430-701a65bfb4ae" providerId="ADAL" clId="{EEC74B1E-D648-4FCB-8BCD-CCDC676A3D31}" dt="2023-02-16T23:57:14.217" v="585" actId="26606"/>
          <ac:spMkLst>
            <pc:docMk/>
            <pc:sldMk cId="1997096226" sldId="271"/>
            <ac:spMk id="9" creationId="{56E9B3E6-E277-4D68-BA48-9CB43FFBD6E2}"/>
          </ac:spMkLst>
        </pc:spChg>
        <pc:spChg chg="add del">
          <ac:chgData name="FRANCISCO REIS" userId="0132c88d-928e-447b-8430-701a65bfb4ae" providerId="ADAL" clId="{EEC74B1E-D648-4FCB-8BCD-CCDC676A3D31}" dt="2023-02-16T23:57:14.217" v="585" actId="26606"/>
          <ac:spMkLst>
            <pc:docMk/>
            <pc:sldMk cId="1997096226" sldId="271"/>
            <ac:spMk id="16" creationId="{D5B0017B-2ECA-49AF-B397-DC140825DF8D}"/>
          </ac:spMkLst>
        </pc:spChg>
        <pc:spChg chg="add del">
          <ac:chgData name="FRANCISCO REIS" userId="0132c88d-928e-447b-8430-701a65bfb4ae" providerId="ADAL" clId="{EEC74B1E-D648-4FCB-8BCD-CCDC676A3D31}" dt="2023-02-16T23:57:38.781" v="589" actId="26606"/>
          <ac:spMkLst>
            <pc:docMk/>
            <pc:sldMk cId="1997096226" sldId="271"/>
            <ac:spMk id="2055" creationId="{59264BFD-360D-430E-B593-7BC0D00FBDEE}"/>
          </ac:spMkLst>
        </pc:spChg>
        <pc:spChg chg="add del">
          <ac:chgData name="FRANCISCO REIS" userId="0132c88d-928e-447b-8430-701a65bfb4ae" providerId="ADAL" clId="{EEC74B1E-D648-4FCB-8BCD-CCDC676A3D31}" dt="2023-02-16T23:57:38.781" v="589" actId="26606"/>
          <ac:spMkLst>
            <pc:docMk/>
            <pc:sldMk cId="1997096226" sldId="271"/>
            <ac:spMk id="2061" creationId="{F249C1C3-EBDE-4C27-BD12-A6AE40A4DBC7}"/>
          </ac:spMkLst>
        </pc:spChg>
        <pc:spChg chg="add del">
          <ac:chgData name="FRANCISCO REIS" userId="0132c88d-928e-447b-8430-701a65bfb4ae" providerId="ADAL" clId="{EEC74B1E-D648-4FCB-8BCD-CCDC676A3D31}" dt="2023-02-17T00:01:42.892" v="599" actId="26606"/>
          <ac:spMkLst>
            <pc:docMk/>
            <pc:sldMk cId="1997096226" sldId="271"/>
            <ac:spMk id="2066" creationId="{59264BFD-360D-430E-B593-7BC0D00FBDEE}"/>
          </ac:spMkLst>
        </pc:spChg>
        <pc:spChg chg="add del">
          <ac:chgData name="FRANCISCO REIS" userId="0132c88d-928e-447b-8430-701a65bfb4ae" providerId="ADAL" clId="{EEC74B1E-D648-4FCB-8BCD-CCDC676A3D31}" dt="2023-02-17T00:01:42.892" v="599" actId="26606"/>
          <ac:spMkLst>
            <pc:docMk/>
            <pc:sldMk cId="1997096226" sldId="271"/>
            <ac:spMk id="2072" creationId="{F249C1C3-EBDE-4C27-BD12-A6AE40A4DBC7}"/>
          </ac:spMkLst>
        </pc:spChg>
        <pc:spChg chg="add del">
          <ac:chgData name="FRANCISCO REIS" userId="0132c88d-928e-447b-8430-701a65bfb4ae" providerId="ADAL" clId="{EEC74B1E-D648-4FCB-8BCD-CCDC676A3D31}" dt="2023-02-17T00:17:21.016" v="726" actId="26606"/>
          <ac:spMkLst>
            <pc:docMk/>
            <pc:sldMk cId="1997096226" sldId="271"/>
            <ac:spMk id="2077" creationId="{04812C46-200A-4DEB-A05E-3ED6C68C2387}"/>
          </ac:spMkLst>
        </pc:spChg>
        <pc:spChg chg="add del">
          <ac:chgData name="FRANCISCO REIS" userId="0132c88d-928e-447b-8430-701a65bfb4ae" providerId="ADAL" clId="{EEC74B1E-D648-4FCB-8BCD-CCDC676A3D31}" dt="2023-02-17T00:17:21.016" v="726" actId="26606"/>
          <ac:spMkLst>
            <pc:docMk/>
            <pc:sldMk cId="1997096226" sldId="271"/>
            <ac:spMk id="2079" creationId="{D1EA859B-E555-4109-94F3-6700E046E008}"/>
          </ac:spMkLst>
        </pc:spChg>
        <pc:spChg chg="add del">
          <ac:chgData name="FRANCISCO REIS" userId="0132c88d-928e-447b-8430-701a65bfb4ae" providerId="ADAL" clId="{EEC74B1E-D648-4FCB-8BCD-CCDC676A3D31}" dt="2023-02-17T09:42:59.474" v="850" actId="26606"/>
          <ac:spMkLst>
            <pc:docMk/>
            <pc:sldMk cId="1997096226" sldId="271"/>
            <ac:spMk id="2084" creationId="{04812C46-200A-4DEB-A05E-3ED6C68C2387}"/>
          </ac:spMkLst>
        </pc:spChg>
        <pc:spChg chg="add del">
          <ac:chgData name="FRANCISCO REIS" userId="0132c88d-928e-447b-8430-701a65bfb4ae" providerId="ADAL" clId="{EEC74B1E-D648-4FCB-8BCD-CCDC676A3D31}" dt="2023-02-17T09:42:59.474" v="850" actId="26606"/>
          <ac:spMkLst>
            <pc:docMk/>
            <pc:sldMk cId="1997096226" sldId="271"/>
            <ac:spMk id="2086" creationId="{D1EA859B-E555-4109-94F3-6700E046E008}"/>
          </ac:spMkLst>
        </pc:spChg>
        <pc:spChg chg="add del">
          <ac:chgData name="FRANCISCO REIS" userId="0132c88d-928e-447b-8430-701a65bfb4ae" providerId="ADAL" clId="{EEC74B1E-D648-4FCB-8BCD-CCDC676A3D31}" dt="2023-02-17T09:42:59.474" v="850" actId="26606"/>
          <ac:spMkLst>
            <pc:docMk/>
            <pc:sldMk cId="1997096226" sldId="271"/>
            <ac:spMk id="2091" creationId="{79BB35BC-D5C2-4C8B-A22A-A71E6191913B}"/>
          </ac:spMkLst>
        </pc:spChg>
        <pc:grpChg chg="add del">
          <ac:chgData name="FRANCISCO REIS" userId="0132c88d-928e-447b-8430-701a65bfb4ae" providerId="ADAL" clId="{EEC74B1E-D648-4FCB-8BCD-CCDC676A3D31}" dt="2023-02-16T23:57:14.217" v="585" actId="26606"/>
          <ac:grpSpMkLst>
            <pc:docMk/>
            <pc:sldMk cId="1997096226" sldId="271"/>
            <ac:grpSpMk id="11" creationId="{AE1C45F0-260A-458C-96ED-C1F6D2151219}"/>
          </ac:grpSpMkLst>
        </pc:grpChg>
        <pc:grpChg chg="add del">
          <ac:chgData name="FRANCISCO REIS" userId="0132c88d-928e-447b-8430-701a65bfb4ae" providerId="ADAL" clId="{EEC74B1E-D648-4FCB-8BCD-CCDC676A3D31}" dt="2023-02-16T23:57:38.781" v="589" actId="26606"/>
          <ac:grpSpMkLst>
            <pc:docMk/>
            <pc:sldMk cId="1997096226" sldId="271"/>
            <ac:grpSpMk id="2057" creationId="{A4538145-ACBA-40C0-AFBD-DE742723D579}"/>
          </ac:grpSpMkLst>
        </pc:grpChg>
        <pc:grpChg chg="add del">
          <ac:chgData name="FRANCISCO REIS" userId="0132c88d-928e-447b-8430-701a65bfb4ae" providerId="ADAL" clId="{EEC74B1E-D648-4FCB-8BCD-CCDC676A3D31}" dt="2023-02-17T00:01:42.892" v="599" actId="26606"/>
          <ac:grpSpMkLst>
            <pc:docMk/>
            <pc:sldMk cId="1997096226" sldId="271"/>
            <ac:grpSpMk id="2068" creationId="{A4538145-ACBA-40C0-AFBD-DE742723D579}"/>
          </ac:grpSpMkLst>
        </pc:grpChg>
        <pc:graphicFrameChg chg="add del mod ord modGraphic">
          <ac:chgData name="FRANCISCO REIS" userId="0132c88d-928e-447b-8430-701a65bfb4ae" providerId="ADAL" clId="{EEC74B1E-D648-4FCB-8BCD-CCDC676A3D31}" dt="2023-02-16T23:57:28.194" v="587" actId="478"/>
          <ac:graphicFrameMkLst>
            <pc:docMk/>
            <pc:sldMk cId="1997096226" sldId="271"/>
            <ac:graphicFrameMk id="5" creationId="{D9BB6648-91D1-9ADE-2205-1E2A974A9262}"/>
          </ac:graphicFrameMkLst>
        </pc:graphicFrameChg>
        <pc:picChg chg="add mod ord">
          <ac:chgData name="FRANCISCO REIS" userId="0132c88d-928e-447b-8430-701a65bfb4ae" providerId="ADAL" clId="{EEC74B1E-D648-4FCB-8BCD-CCDC676A3D31}" dt="2023-02-17T09:42:59.474" v="850" actId="26606"/>
          <ac:picMkLst>
            <pc:docMk/>
            <pc:sldMk cId="1997096226" sldId="271"/>
            <ac:picMk id="2050" creationId="{CFC63AA5-ACF5-381D-C3F1-419EAB5AC6C7}"/>
          </ac:picMkLst>
        </pc:picChg>
        <pc:cxnChg chg="add del">
          <ac:chgData name="FRANCISCO REIS" userId="0132c88d-928e-447b-8430-701a65bfb4ae" providerId="ADAL" clId="{EEC74B1E-D648-4FCB-8BCD-CCDC676A3D31}" dt="2023-02-16T23:57:14.217" v="585" actId="26606"/>
          <ac:cxnSpMkLst>
            <pc:docMk/>
            <pc:sldMk cId="1997096226" sldId="271"/>
            <ac:cxnSpMk id="18" creationId="{6CF1BAF6-AD41-4082-B212-8A1F9A2E8779}"/>
          </ac:cxnSpMkLst>
        </pc:cxnChg>
      </pc:sldChg>
      <pc:sldChg chg="addSp delSp modSp new mod modTransition setBg">
        <pc:chgData name="FRANCISCO REIS" userId="0132c88d-928e-447b-8430-701a65bfb4ae" providerId="ADAL" clId="{EEC74B1E-D648-4FCB-8BCD-CCDC676A3D31}" dt="2023-02-17T10:00:22.673" v="940"/>
        <pc:sldMkLst>
          <pc:docMk/>
          <pc:sldMk cId="2456206153" sldId="272"/>
        </pc:sldMkLst>
        <pc:spChg chg="mod">
          <ac:chgData name="FRANCISCO REIS" userId="0132c88d-928e-447b-8430-701a65bfb4ae" providerId="ADAL" clId="{EEC74B1E-D648-4FCB-8BCD-CCDC676A3D31}" dt="2023-02-17T09:42:04.619" v="848" actId="26606"/>
          <ac:spMkLst>
            <pc:docMk/>
            <pc:sldMk cId="2456206153" sldId="272"/>
            <ac:spMk id="2" creationId="{6AF4E72D-D074-D712-6C6F-1330554F2DF5}"/>
          </ac:spMkLst>
        </pc:spChg>
        <pc:spChg chg="add del mod">
          <ac:chgData name="FRANCISCO REIS" userId="0132c88d-928e-447b-8430-701a65bfb4ae" providerId="ADAL" clId="{EEC74B1E-D648-4FCB-8BCD-CCDC676A3D31}" dt="2023-02-16T23:03:36.658" v="439" actId="26606"/>
          <ac:spMkLst>
            <pc:docMk/>
            <pc:sldMk cId="2456206153" sldId="272"/>
            <ac:spMk id="3" creationId="{3AB99CDA-9DD9-525B-BDC3-EE89B3601C80}"/>
          </ac:spMkLst>
        </pc:spChg>
        <pc:spChg chg="add mod">
          <ac:chgData name="FRANCISCO REIS" userId="0132c88d-928e-447b-8430-701a65bfb4ae" providerId="ADAL" clId="{EEC74B1E-D648-4FCB-8BCD-CCDC676A3D31}" dt="2023-02-17T09:55:25.835" v="928" actId="20577"/>
          <ac:spMkLst>
            <pc:docMk/>
            <pc:sldMk cId="2456206153" sldId="272"/>
            <ac:spMk id="4" creationId="{806D1E7D-0963-D6E5-F663-9A8BE3719B76}"/>
          </ac:spMkLst>
        </pc:spChg>
        <pc:spChg chg="add del mod">
          <ac:chgData name="FRANCISCO REIS" userId="0132c88d-928e-447b-8430-701a65bfb4ae" providerId="ADAL" clId="{EEC74B1E-D648-4FCB-8BCD-CCDC676A3D31}" dt="2023-02-16T23:01:12.125" v="407"/>
          <ac:spMkLst>
            <pc:docMk/>
            <pc:sldMk cId="2456206153" sldId="272"/>
            <ac:spMk id="4" creationId="{FA08787F-F052-A5A0-3137-D4D51407E138}"/>
          </ac:spMkLst>
        </pc:spChg>
        <pc:spChg chg="add del">
          <ac:chgData name="FRANCISCO REIS" userId="0132c88d-928e-447b-8430-701a65bfb4ae" providerId="ADAL" clId="{EEC74B1E-D648-4FCB-8BCD-CCDC676A3D31}" dt="2023-02-16T23:02:50.824" v="435"/>
          <ac:spMkLst>
            <pc:docMk/>
            <pc:sldMk cId="2456206153" sldId="272"/>
            <ac:spMk id="5" creationId="{568CEC8E-54B8-B642-3116-DCF17F40C12F}"/>
          </ac:spMkLst>
        </pc:spChg>
        <pc:spChg chg="add del mod">
          <ac:chgData name="FRANCISCO REIS" userId="0132c88d-928e-447b-8430-701a65bfb4ae" providerId="ADAL" clId="{EEC74B1E-D648-4FCB-8BCD-CCDC676A3D31}" dt="2023-02-16T23:02:50.213" v="434"/>
          <ac:spMkLst>
            <pc:docMk/>
            <pc:sldMk cId="2456206153" sldId="272"/>
            <ac:spMk id="6" creationId="{92C107F7-A8F9-8576-CEE7-8C5580494192}"/>
          </ac:spMkLst>
        </pc:spChg>
        <pc:spChg chg="add del">
          <ac:chgData name="FRANCISCO REIS" userId="0132c88d-928e-447b-8430-701a65bfb4ae" providerId="ADAL" clId="{EEC74B1E-D648-4FCB-8BCD-CCDC676A3D31}" dt="2023-02-16T23:03:01.490" v="437"/>
          <ac:spMkLst>
            <pc:docMk/>
            <pc:sldMk cId="2456206153" sldId="272"/>
            <ac:spMk id="7" creationId="{3CAF6C99-D853-C8EA-6A11-3B68DFB10B17}"/>
          </ac:spMkLst>
        </pc:spChg>
        <pc:spChg chg="add del">
          <ac:chgData name="FRANCISCO REIS" userId="0132c88d-928e-447b-8430-701a65bfb4ae" providerId="ADAL" clId="{EEC74B1E-D648-4FCB-8BCD-CCDC676A3D31}" dt="2023-02-16T23:58:48.232" v="591" actId="26606"/>
          <ac:spMkLst>
            <pc:docMk/>
            <pc:sldMk cId="2456206153" sldId="272"/>
            <ac:spMk id="9" creationId="{07E773EB-1EC1-4E49-9DE2-E6F460497242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0" creationId="{A6E82054-9C04-7214-4539-FFA7862FCCBF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1" creationId="{32909D86-FE7F-AAEF-5571-39BE04ADC996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2" creationId="{2F60CA9D-941C-03F2-E223-68B6AC30B8A6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3" creationId="{F1A0B7CE-F498-4D06-610F-9F649B321321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4" creationId="{7C17EFA8-6857-9523-96FC-A40C1ADDF24E}"/>
          </ac:spMkLst>
        </pc:spChg>
        <pc:spChg chg="add mod">
          <ac:chgData name="FRANCISCO REIS" userId="0132c88d-928e-447b-8430-701a65bfb4ae" providerId="ADAL" clId="{EEC74B1E-D648-4FCB-8BCD-CCDC676A3D31}" dt="2023-02-16T23:59:07.415" v="595"/>
          <ac:spMkLst>
            <pc:docMk/>
            <pc:sldMk cId="2456206153" sldId="272"/>
            <ac:spMk id="15" creationId="{71A9B731-4994-6C97-7EA7-EE94357AE19A}"/>
          </ac:spMkLst>
        </pc:spChg>
        <pc:spChg chg="add del">
          <ac:chgData name="FRANCISCO REIS" userId="0132c88d-928e-447b-8430-701a65bfb4ae" providerId="ADAL" clId="{EEC74B1E-D648-4FCB-8BCD-CCDC676A3D31}" dt="2023-02-16T23:59:20.305" v="597" actId="26606"/>
          <ac:spMkLst>
            <pc:docMk/>
            <pc:sldMk cId="2456206153" sldId="272"/>
            <ac:spMk id="3079" creationId="{59264BFD-360D-430E-B593-7BC0D00FBDEE}"/>
          </ac:spMkLst>
        </pc:spChg>
        <pc:spChg chg="add del">
          <ac:chgData name="FRANCISCO REIS" userId="0132c88d-928e-447b-8430-701a65bfb4ae" providerId="ADAL" clId="{EEC74B1E-D648-4FCB-8BCD-CCDC676A3D31}" dt="2023-02-16T23:59:20.305" v="597" actId="26606"/>
          <ac:spMkLst>
            <pc:docMk/>
            <pc:sldMk cId="2456206153" sldId="272"/>
            <ac:spMk id="3085" creationId="{F249C1C3-EBDE-4C27-BD12-A6AE40A4DBC7}"/>
          </ac:spMkLst>
        </pc:spChg>
        <pc:spChg chg="add del">
          <ac:chgData name="FRANCISCO REIS" userId="0132c88d-928e-447b-8430-701a65bfb4ae" providerId="ADAL" clId="{EEC74B1E-D648-4FCB-8BCD-CCDC676A3D31}" dt="2023-02-17T00:01:52.232" v="600" actId="26606"/>
          <ac:spMkLst>
            <pc:docMk/>
            <pc:sldMk cId="2456206153" sldId="272"/>
            <ac:spMk id="3090" creationId="{59264BFD-360D-430E-B593-7BC0D00FBDEE}"/>
          </ac:spMkLst>
        </pc:spChg>
        <pc:spChg chg="add del">
          <ac:chgData name="FRANCISCO REIS" userId="0132c88d-928e-447b-8430-701a65bfb4ae" providerId="ADAL" clId="{EEC74B1E-D648-4FCB-8BCD-CCDC676A3D31}" dt="2023-02-17T00:01:52.232" v="600" actId="26606"/>
          <ac:spMkLst>
            <pc:docMk/>
            <pc:sldMk cId="2456206153" sldId="272"/>
            <ac:spMk id="3096" creationId="{F249C1C3-EBDE-4C27-BD12-A6AE40A4DBC7}"/>
          </ac:spMkLst>
        </pc:spChg>
        <pc:spChg chg="add del">
          <ac:chgData name="FRANCISCO REIS" userId="0132c88d-928e-447b-8430-701a65bfb4ae" providerId="ADAL" clId="{EEC74B1E-D648-4FCB-8BCD-CCDC676A3D31}" dt="2023-02-17T09:42:04.619" v="848" actId="26606"/>
          <ac:spMkLst>
            <pc:docMk/>
            <pc:sldMk cId="2456206153" sldId="272"/>
            <ac:spMk id="3101" creationId="{9F701746-0657-4467-BBD3-24051A715C25}"/>
          </ac:spMkLst>
        </pc:spChg>
        <pc:spChg chg="add del">
          <ac:chgData name="FRANCISCO REIS" userId="0132c88d-928e-447b-8430-701a65bfb4ae" providerId="ADAL" clId="{EEC74B1E-D648-4FCB-8BCD-CCDC676A3D31}" dt="2023-02-17T09:42:04.619" v="848" actId="26606"/>
          <ac:spMkLst>
            <pc:docMk/>
            <pc:sldMk cId="2456206153" sldId="272"/>
            <ac:spMk id="3103" creationId="{117BEB00-3E3D-4F08-AF56-DB0D22FB5F64}"/>
          </ac:spMkLst>
        </pc:spChg>
        <pc:spChg chg="add">
          <ac:chgData name="FRANCISCO REIS" userId="0132c88d-928e-447b-8430-701a65bfb4ae" providerId="ADAL" clId="{EEC74B1E-D648-4FCB-8BCD-CCDC676A3D31}" dt="2023-02-17T09:42:04.619" v="848" actId="26606"/>
          <ac:spMkLst>
            <pc:docMk/>
            <pc:sldMk cId="2456206153" sldId="272"/>
            <ac:spMk id="3108" creationId="{D009D6D5-DAC2-4A8B-A17A-E206B9012D09}"/>
          </ac:spMkLst>
        </pc:spChg>
        <pc:grpChg chg="add mod">
          <ac:chgData name="FRANCISCO REIS" userId="0132c88d-928e-447b-8430-701a65bfb4ae" providerId="ADAL" clId="{EEC74B1E-D648-4FCB-8BCD-CCDC676A3D31}" dt="2023-02-16T23:59:07.415" v="595"/>
          <ac:grpSpMkLst>
            <pc:docMk/>
            <pc:sldMk cId="2456206153" sldId="272"/>
            <ac:grpSpMk id="5" creationId="{22C55C2E-7971-F228-F0DF-3D5D4C4216D1}"/>
          </ac:grpSpMkLst>
        </pc:grpChg>
        <pc:grpChg chg="add mod">
          <ac:chgData name="FRANCISCO REIS" userId="0132c88d-928e-447b-8430-701a65bfb4ae" providerId="ADAL" clId="{EEC74B1E-D648-4FCB-8BCD-CCDC676A3D31}" dt="2023-02-16T23:59:07.415" v="595"/>
          <ac:grpSpMkLst>
            <pc:docMk/>
            <pc:sldMk cId="2456206153" sldId="272"/>
            <ac:grpSpMk id="6" creationId="{B38C0910-24C0-BD55-C1A4-CB4E6A2C8164}"/>
          </ac:grpSpMkLst>
        </pc:grpChg>
        <pc:grpChg chg="add mod">
          <ac:chgData name="FRANCISCO REIS" userId="0132c88d-928e-447b-8430-701a65bfb4ae" providerId="ADAL" clId="{EEC74B1E-D648-4FCB-8BCD-CCDC676A3D31}" dt="2023-02-16T23:59:07.415" v="595"/>
          <ac:grpSpMkLst>
            <pc:docMk/>
            <pc:sldMk cId="2456206153" sldId="272"/>
            <ac:grpSpMk id="7" creationId="{788367F6-DD40-879A-51B9-7D990519E429}"/>
          </ac:grpSpMkLst>
        </pc:grpChg>
        <pc:grpChg chg="add del">
          <ac:chgData name="FRANCISCO REIS" userId="0132c88d-928e-447b-8430-701a65bfb4ae" providerId="ADAL" clId="{EEC74B1E-D648-4FCB-8BCD-CCDC676A3D31}" dt="2023-02-16T23:59:20.305" v="597" actId="26606"/>
          <ac:grpSpMkLst>
            <pc:docMk/>
            <pc:sldMk cId="2456206153" sldId="272"/>
            <ac:grpSpMk id="3081" creationId="{A4538145-ACBA-40C0-AFBD-DE742723D579}"/>
          </ac:grpSpMkLst>
        </pc:grpChg>
        <pc:grpChg chg="add del">
          <ac:chgData name="FRANCISCO REIS" userId="0132c88d-928e-447b-8430-701a65bfb4ae" providerId="ADAL" clId="{EEC74B1E-D648-4FCB-8BCD-CCDC676A3D31}" dt="2023-02-17T00:01:52.232" v="600" actId="26606"/>
          <ac:grpSpMkLst>
            <pc:docMk/>
            <pc:sldMk cId="2456206153" sldId="272"/>
            <ac:grpSpMk id="3092" creationId="{A4538145-ACBA-40C0-AFBD-DE742723D579}"/>
          </ac:grpSpMkLst>
        </pc:grpChg>
        <pc:graphicFrameChg chg="add del mod ord modGraphic">
          <ac:chgData name="FRANCISCO REIS" userId="0132c88d-928e-447b-8430-701a65bfb4ae" providerId="ADAL" clId="{EEC74B1E-D648-4FCB-8BCD-CCDC676A3D31}" dt="2023-02-16T23:58:58.755" v="593" actId="478"/>
          <ac:graphicFrameMkLst>
            <pc:docMk/>
            <pc:sldMk cId="2456206153" sldId="272"/>
            <ac:graphicFrameMk id="8" creationId="{24E1A95A-61CC-BE19-993C-255D59AB8CE1}"/>
          </ac:graphicFrameMkLst>
        </pc:graphicFrameChg>
        <pc:picChg chg="add mod ord">
          <ac:chgData name="FRANCISCO REIS" userId="0132c88d-928e-447b-8430-701a65bfb4ae" providerId="ADAL" clId="{EEC74B1E-D648-4FCB-8BCD-CCDC676A3D31}" dt="2023-02-17T09:42:04.619" v="848" actId="26606"/>
          <ac:picMkLst>
            <pc:docMk/>
            <pc:sldMk cId="2456206153" sldId="272"/>
            <ac:picMk id="3074" creationId="{FA1E405B-F37F-B00A-714E-11D68CA7AC43}"/>
          </ac:picMkLst>
        </pc:picChg>
      </pc:sldChg>
      <pc:sldChg chg="addSp delSp modSp new mod modTransition setBg addAnim delAnim modAnim setClrOvrMap">
        <pc:chgData name="FRANCISCO REIS" userId="0132c88d-928e-447b-8430-701a65bfb4ae" providerId="ADAL" clId="{EEC74B1E-D648-4FCB-8BCD-CCDC676A3D31}" dt="2023-02-17T13:18:49.052" v="1177" actId="403"/>
        <pc:sldMkLst>
          <pc:docMk/>
          <pc:sldMk cId="1093903229" sldId="273"/>
        </pc:sldMkLst>
        <pc:spChg chg="mod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2" creationId="{F456F7FE-7F43-304B-C26D-0C04F4DA1F00}"/>
          </ac:spMkLst>
        </pc:spChg>
        <pc:spChg chg="mod ord">
          <ac:chgData name="FRANCISCO REIS" userId="0132c88d-928e-447b-8430-701a65bfb4ae" providerId="ADAL" clId="{EEC74B1E-D648-4FCB-8BCD-CCDC676A3D31}" dt="2023-02-17T13:18:49.052" v="1177" actId="403"/>
          <ac:spMkLst>
            <pc:docMk/>
            <pc:sldMk cId="1093903229" sldId="273"/>
            <ac:spMk id="3" creationId="{66C621C4-6F3D-AEDD-7D55-AFDE766E28F1}"/>
          </ac:spMkLst>
        </pc:spChg>
        <pc:spChg chg="add del">
          <ac:chgData name="FRANCISCO REIS" userId="0132c88d-928e-447b-8430-701a65bfb4ae" providerId="ADAL" clId="{EEC74B1E-D648-4FCB-8BCD-CCDC676A3D31}" dt="2023-02-17T00:01:59.202" v="601" actId="26606"/>
          <ac:spMkLst>
            <pc:docMk/>
            <pc:sldMk cId="1093903229" sldId="273"/>
            <ac:spMk id="8" creationId="{DE7FFD28-545C-4C88-A2E7-152FB234C92C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13" creationId="{827B839B-9ADE-406B-8590-F1CAEDED45A1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15" creationId="{CFE45BF0-46DB-408C-B5F7-7B11716805D4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17" creationId="{2AEBC8F2-97B1-41B4-93F1-2D289E197FBA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19" creationId="{472E3A19-F5D5-48FC-BB9C-48C2F68F598B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21" creationId="{7A62E32F-BB65-43A8-8EB5-92346890E549}"/>
          </ac:spMkLst>
        </pc:spChg>
        <pc:spChg chg="add del">
          <ac:chgData name="FRANCISCO REIS" userId="0132c88d-928e-447b-8430-701a65bfb4ae" providerId="ADAL" clId="{EEC74B1E-D648-4FCB-8BCD-CCDC676A3D31}" dt="2023-02-17T00:18:29.225" v="730" actId="26606"/>
          <ac:spMkLst>
            <pc:docMk/>
            <pc:sldMk cId="1093903229" sldId="273"/>
            <ac:spMk id="23" creationId="{14E91B64-9FCC-451E-AFB4-A827D6329367}"/>
          </ac:spMkLst>
        </pc:spChg>
        <pc:spChg chg="add del">
          <ac:chgData name="FRANCISCO REIS" userId="0132c88d-928e-447b-8430-701a65bfb4ae" providerId="ADAL" clId="{EEC74B1E-D648-4FCB-8BCD-CCDC676A3D31}" dt="2023-02-17T00:18:29.209" v="729" actId="26606"/>
          <ac:spMkLst>
            <pc:docMk/>
            <pc:sldMk cId="1093903229" sldId="273"/>
            <ac:spMk id="4103" creationId="{D7A453D2-15D8-4403-815F-291FA16340D9}"/>
          </ac:spMkLst>
        </pc:spChg>
        <pc:spChg chg="add del">
          <ac:chgData name="FRANCISCO REIS" userId="0132c88d-928e-447b-8430-701a65bfb4ae" providerId="ADAL" clId="{EEC74B1E-D648-4FCB-8BCD-CCDC676A3D31}" dt="2023-02-17T00:18:29.209" v="729" actId="26606"/>
          <ac:spMkLst>
            <pc:docMk/>
            <pc:sldMk cId="1093903229" sldId="273"/>
            <ac:spMk id="4105" creationId="{8161EA6B-09CA-445B-AB0D-8DF76FA92DEF}"/>
          </ac:spMkLst>
        </pc:spChg>
        <pc:spChg chg="add del">
          <ac:chgData name="FRANCISCO REIS" userId="0132c88d-928e-447b-8430-701a65bfb4ae" providerId="ADAL" clId="{EEC74B1E-D648-4FCB-8BCD-CCDC676A3D31}" dt="2023-02-17T00:18:29.209" v="729" actId="26606"/>
          <ac:spMkLst>
            <pc:docMk/>
            <pc:sldMk cId="1093903229" sldId="273"/>
            <ac:spMk id="4115" creationId="{B8114C98-A349-4111-A123-E8EAB86ABE30}"/>
          </ac:spMkLst>
        </pc:spChg>
        <pc:spChg chg="add del">
          <ac:chgData name="FRANCISCO REIS" userId="0132c88d-928e-447b-8430-701a65bfb4ae" providerId="ADAL" clId="{EEC74B1E-D648-4FCB-8BCD-CCDC676A3D31}" dt="2023-02-17T00:18:29.209" v="729" actId="26606"/>
          <ac:spMkLst>
            <pc:docMk/>
            <pc:sldMk cId="1093903229" sldId="273"/>
            <ac:spMk id="4123" creationId="{E2D3D3F2-ABBB-4453-B1C5-1BEBF7E4DD56}"/>
          </ac:spMkLst>
        </pc:spChg>
        <pc:spChg chg="add del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4129" creationId="{E2D3D3F2-ABBB-4453-B1C5-1BEBF7E4DD56}"/>
          </ac:spMkLst>
        </pc:spChg>
        <pc:spChg chg="add del">
          <ac:chgData name="FRANCISCO REIS" userId="0132c88d-928e-447b-8430-701a65bfb4ae" providerId="ADAL" clId="{EEC74B1E-D648-4FCB-8BCD-CCDC676A3D31}" dt="2023-02-17T00:18:29.209" v="729" actId="26606"/>
          <ac:spMkLst>
            <pc:docMk/>
            <pc:sldMk cId="1093903229" sldId="273"/>
            <ac:spMk id="4137" creationId="{773AEA78-C03B-40B7-9D11-DC022119D577}"/>
          </ac:spMkLst>
        </pc:spChg>
        <pc:spChg chg="add del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4139" creationId="{D7A453D2-15D8-4403-815F-291FA16340D9}"/>
          </ac:spMkLst>
        </pc:spChg>
        <pc:spChg chg="add del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4140" creationId="{8161EA6B-09CA-445B-AB0D-8DF76FA92DEF}"/>
          </ac:spMkLst>
        </pc:spChg>
        <pc:spChg chg="add del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4148" creationId="{B8114C98-A349-4111-A123-E8EAB86ABE30}"/>
          </ac:spMkLst>
        </pc:spChg>
        <pc:spChg chg="add">
          <ac:chgData name="FRANCISCO REIS" userId="0132c88d-928e-447b-8430-701a65bfb4ae" providerId="ADAL" clId="{EEC74B1E-D648-4FCB-8BCD-CCDC676A3D31}" dt="2023-02-17T00:26:21.512" v="733" actId="26606"/>
          <ac:spMkLst>
            <pc:docMk/>
            <pc:sldMk cId="1093903229" sldId="273"/>
            <ac:spMk id="4157" creationId="{5E8D2E83-FB3A-40E7-A9E5-7AB389D612B4}"/>
          </ac:spMkLst>
        </pc:spChg>
        <pc:grpChg chg="add del">
          <ac:chgData name="FRANCISCO REIS" userId="0132c88d-928e-447b-8430-701a65bfb4ae" providerId="ADAL" clId="{EEC74B1E-D648-4FCB-8BCD-CCDC676A3D31}" dt="2023-02-17T00:18:29.209" v="729" actId="26606"/>
          <ac:grpSpMkLst>
            <pc:docMk/>
            <pc:sldMk cId="1093903229" sldId="273"/>
            <ac:grpSpMk id="4107" creationId="{913B067F-3154-4968-A886-DF93A787EC44}"/>
          </ac:grpSpMkLst>
        </pc:grpChg>
        <pc:grpChg chg="add del">
          <ac:chgData name="FRANCISCO REIS" userId="0132c88d-928e-447b-8430-701a65bfb4ae" providerId="ADAL" clId="{EEC74B1E-D648-4FCB-8BCD-CCDC676A3D31}" dt="2023-02-17T00:18:29.209" v="729" actId="26606"/>
          <ac:grpSpMkLst>
            <pc:docMk/>
            <pc:sldMk cId="1093903229" sldId="273"/>
            <ac:grpSpMk id="4117" creationId="{670FB431-AE18-414D-92F4-1D12D1991152}"/>
          </ac:grpSpMkLst>
        </pc:grpChg>
        <pc:grpChg chg="add del">
          <ac:chgData name="FRANCISCO REIS" userId="0132c88d-928e-447b-8430-701a65bfb4ae" providerId="ADAL" clId="{EEC74B1E-D648-4FCB-8BCD-CCDC676A3D31}" dt="2023-02-17T00:18:29.209" v="729" actId="26606"/>
          <ac:grpSpMkLst>
            <pc:docMk/>
            <pc:sldMk cId="1093903229" sldId="273"/>
            <ac:grpSpMk id="4125" creationId="{8214E4A5-A0D2-42C4-8D14-D2A7E495F041}"/>
          </ac:grpSpMkLst>
        </pc:grpChg>
        <pc:grpChg chg="add del">
          <ac:chgData name="FRANCISCO REIS" userId="0132c88d-928e-447b-8430-701a65bfb4ae" providerId="ADAL" clId="{EEC74B1E-D648-4FCB-8BCD-CCDC676A3D31}" dt="2023-02-17T00:18:29.209" v="729" actId="26606"/>
          <ac:grpSpMkLst>
            <pc:docMk/>
            <pc:sldMk cId="1093903229" sldId="273"/>
            <ac:grpSpMk id="4131" creationId="{1F4E1649-4D1F-4A91-AF97-A254BFDD524D}"/>
          </ac:grpSpMkLst>
        </pc:grpChg>
        <pc:grpChg chg="add del">
          <ac:chgData name="FRANCISCO REIS" userId="0132c88d-928e-447b-8430-701a65bfb4ae" providerId="ADAL" clId="{EEC74B1E-D648-4FCB-8BCD-CCDC676A3D31}" dt="2023-02-17T00:26:21.512" v="733" actId="26606"/>
          <ac:grpSpMkLst>
            <pc:docMk/>
            <pc:sldMk cId="1093903229" sldId="273"/>
            <ac:grpSpMk id="4141" creationId="{1EA1DAFF-CECA-492F-BFA1-22C64956B8D9}"/>
          </ac:grpSpMkLst>
        </pc:grpChg>
        <pc:grpChg chg="add del">
          <ac:chgData name="FRANCISCO REIS" userId="0132c88d-928e-447b-8430-701a65bfb4ae" providerId="ADAL" clId="{EEC74B1E-D648-4FCB-8BCD-CCDC676A3D31}" dt="2023-02-17T00:26:21.512" v="733" actId="26606"/>
          <ac:grpSpMkLst>
            <pc:docMk/>
            <pc:sldMk cId="1093903229" sldId="273"/>
            <ac:grpSpMk id="4149" creationId="{670FB431-AE18-414D-92F4-1D12D1991152}"/>
          </ac:grpSpMkLst>
        </pc:grpChg>
        <pc:grpChg chg="add del">
          <ac:chgData name="FRANCISCO REIS" userId="0132c88d-928e-447b-8430-701a65bfb4ae" providerId="ADAL" clId="{EEC74B1E-D648-4FCB-8BCD-CCDC676A3D31}" dt="2023-02-17T00:26:21.512" v="733" actId="26606"/>
          <ac:grpSpMkLst>
            <pc:docMk/>
            <pc:sldMk cId="1093903229" sldId="273"/>
            <ac:grpSpMk id="4150" creationId="{AF19A774-30A5-488B-9BAF-629C6440294E}"/>
          </ac:grpSpMkLst>
        </pc:grpChg>
        <pc:grpChg chg="add del">
          <ac:chgData name="FRANCISCO REIS" userId="0132c88d-928e-447b-8430-701a65bfb4ae" providerId="ADAL" clId="{EEC74B1E-D648-4FCB-8BCD-CCDC676A3D31}" dt="2023-02-17T00:26:21.512" v="733" actId="26606"/>
          <ac:grpSpMkLst>
            <pc:docMk/>
            <pc:sldMk cId="1093903229" sldId="273"/>
            <ac:grpSpMk id="4152" creationId="{8214E4A5-A0D2-42C4-8D14-D2A7E495F041}"/>
          </ac:grpSpMkLst>
        </pc:grpChg>
        <pc:picChg chg="add mod ord">
          <ac:chgData name="FRANCISCO REIS" userId="0132c88d-928e-447b-8430-701a65bfb4ae" providerId="ADAL" clId="{EEC74B1E-D648-4FCB-8BCD-CCDC676A3D31}" dt="2023-02-17T00:26:21.512" v="733" actId="26606"/>
          <ac:picMkLst>
            <pc:docMk/>
            <pc:sldMk cId="1093903229" sldId="273"/>
            <ac:picMk id="4098" creationId="{B5811028-6D2E-934E-BB61-82D1E5FF2B0C}"/>
          </ac:picMkLst>
        </pc:picChg>
      </pc:sldChg>
      <pc:sldChg chg="addSp delSp modSp new del mod">
        <pc:chgData name="FRANCISCO REIS" userId="0132c88d-928e-447b-8430-701a65bfb4ae" providerId="ADAL" clId="{EEC74B1E-D648-4FCB-8BCD-CCDC676A3D31}" dt="2023-02-16T23:12:21.240" v="487" actId="680"/>
        <pc:sldMkLst>
          <pc:docMk/>
          <pc:sldMk cId="2562902391" sldId="274"/>
        </pc:sldMkLst>
        <pc:spChg chg="mod">
          <ac:chgData name="FRANCISCO REIS" userId="0132c88d-928e-447b-8430-701a65bfb4ae" providerId="ADAL" clId="{EEC74B1E-D648-4FCB-8BCD-CCDC676A3D31}" dt="2023-02-16T23:12:19.309" v="484"/>
          <ac:spMkLst>
            <pc:docMk/>
            <pc:sldMk cId="2562902391" sldId="274"/>
            <ac:spMk id="2" creationId="{4B9A458F-C1E6-A9B5-9AE9-A8E5E2CC5588}"/>
          </ac:spMkLst>
        </pc:spChg>
        <pc:spChg chg="add del mod">
          <ac:chgData name="FRANCISCO REIS" userId="0132c88d-928e-447b-8430-701a65bfb4ae" providerId="ADAL" clId="{EEC74B1E-D648-4FCB-8BCD-CCDC676A3D31}" dt="2023-02-16T23:12:20.764" v="486"/>
          <ac:spMkLst>
            <pc:docMk/>
            <pc:sldMk cId="2562902391" sldId="274"/>
            <ac:spMk id="3" creationId="{AF57D67C-4680-6742-8BFE-E53E3887B9B8}"/>
          </ac:spMkLst>
        </pc:spChg>
        <pc:spChg chg="add del mod">
          <ac:chgData name="FRANCISCO REIS" userId="0132c88d-928e-447b-8430-701a65bfb4ae" providerId="ADAL" clId="{EEC74B1E-D648-4FCB-8BCD-CCDC676A3D31}" dt="2023-02-16T23:11:30.410" v="477"/>
          <ac:spMkLst>
            <pc:docMk/>
            <pc:sldMk cId="2562902391" sldId="274"/>
            <ac:spMk id="4" creationId="{231D5A58-BE69-DE06-7F3B-493260A61A62}"/>
          </ac:spMkLst>
        </pc:spChg>
      </pc:sldChg>
      <pc:sldChg chg="addSp delSp modSp add mod ord modTransition modAnim">
        <pc:chgData name="FRANCISCO REIS" userId="0132c88d-928e-447b-8430-701a65bfb4ae" providerId="ADAL" clId="{EEC74B1E-D648-4FCB-8BCD-CCDC676A3D31}" dt="2023-02-17T10:18:27.189" v="1052"/>
        <pc:sldMkLst>
          <pc:docMk/>
          <pc:sldMk cId="3891076149" sldId="274"/>
        </pc:sldMkLst>
        <pc:spChg chg="mod">
          <ac:chgData name="FRANCISCO REIS" userId="0132c88d-928e-447b-8430-701a65bfb4ae" providerId="ADAL" clId="{EEC74B1E-D648-4FCB-8BCD-CCDC676A3D31}" dt="2023-02-17T00:05:30.608" v="660" actId="26606"/>
          <ac:spMkLst>
            <pc:docMk/>
            <pc:sldMk cId="3891076149" sldId="274"/>
            <ac:spMk id="2" creationId="{CD8FD54F-5C9B-4CB3-CBF9-A07F6CC5AE7E}"/>
          </ac:spMkLst>
        </pc:spChg>
        <pc:spChg chg="mod ord">
          <ac:chgData name="FRANCISCO REIS" userId="0132c88d-928e-447b-8430-701a65bfb4ae" providerId="ADAL" clId="{EEC74B1E-D648-4FCB-8BCD-CCDC676A3D31}" dt="2023-02-17T09:49:37.257" v="876" actId="313"/>
          <ac:spMkLst>
            <pc:docMk/>
            <pc:sldMk cId="3891076149" sldId="274"/>
            <ac:spMk id="3" creationId="{1559F76E-CECE-7585-886F-A79BEA58DC2C}"/>
          </ac:spMkLst>
        </pc:spChg>
        <pc:spChg chg="add del">
          <ac:chgData name="FRANCISCO REIS" userId="0132c88d-928e-447b-8430-701a65bfb4ae" providerId="ADAL" clId="{EEC74B1E-D648-4FCB-8BCD-CCDC676A3D31}" dt="2023-02-16T23:45:22.330" v="556" actId="26606"/>
          <ac:spMkLst>
            <pc:docMk/>
            <pc:sldMk cId="3891076149" sldId="274"/>
            <ac:spMk id="10" creationId="{D009D6D5-DAC2-4A8B-A17A-E206B9012D09}"/>
          </ac:spMkLst>
        </pc:spChg>
        <pc:spChg chg="add del">
          <ac:chgData name="FRANCISCO REIS" userId="0132c88d-928e-447b-8430-701a65bfb4ae" providerId="ADAL" clId="{EEC74B1E-D648-4FCB-8BCD-CCDC676A3D31}" dt="2023-02-16T23:45:38.834" v="560" actId="26606"/>
          <ac:spMkLst>
            <pc:docMk/>
            <pc:sldMk cId="3891076149" sldId="274"/>
            <ac:spMk id="15" creationId="{73AD41DB-DF9F-49BC-85AE-6AB1840AD517}"/>
          </ac:spMkLst>
        </pc:spChg>
        <pc:spChg chg="add del">
          <ac:chgData name="FRANCISCO REIS" userId="0132c88d-928e-447b-8430-701a65bfb4ae" providerId="ADAL" clId="{EEC74B1E-D648-4FCB-8BCD-CCDC676A3D31}" dt="2023-02-16T23:46:30.213" v="561" actId="26606"/>
          <ac:spMkLst>
            <pc:docMk/>
            <pc:sldMk cId="3891076149" sldId="274"/>
            <ac:spMk id="24" creationId="{687AFE0E-B37D-4531-AFE8-231C8348EAF1}"/>
          </ac:spMkLst>
        </pc:spChg>
        <pc:spChg chg="add del">
          <ac:chgData name="FRANCISCO REIS" userId="0132c88d-928e-447b-8430-701a65bfb4ae" providerId="ADAL" clId="{EEC74B1E-D648-4FCB-8BCD-CCDC676A3D31}" dt="2023-02-17T00:05:30.608" v="660" actId="26606"/>
          <ac:spMkLst>
            <pc:docMk/>
            <pc:sldMk cId="3891076149" sldId="274"/>
            <ac:spMk id="29" creationId="{D009D6D5-DAC2-4A8B-A17A-E206B9012D09}"/>
          </ac:spMkLst>
        </pc:spChg>
        <pc:spChg chg="add">
          <ac:chgData name="FRANCISCO REIS" userId="0132c88d-928e-447b-8430-701a65bfb4ae" providerId="ADAL" clId="{EEC74B1E-D648-4FCB-8BCD-CCDC676A3D31}" dt="2023-02-17T00:05:30.608" v="660" actId="26606"/>
          <ac:spMkLst>
            <pc:docMk/>
            <pc:sldMk cId="3891076149" sldId="274"/>
            <ac:spMk id="34" creationId="{79BB35BC-D5C2-4C8B-A22A-A71E6191913B}"/>
          </ac:spMkLst>
        </pc:spChg>
        <pc:grpChg chg="add del">
          <ac:chgData name="FRANCISCO REIS" userId="0132c88d-928e-447b-8430-701a65bfb4ae" providerId="ADAL" clId="{EEC74B1E-D648-4FCB-8BCD-CCDC676A3D31}" dt="2023-02-16T23:45:38.834" v="560" actId="26606"/>
          <ac:grpSpMkLst>
            <pc:docMk/>
            <pc:sldMk cId="3891076149" sldId="274"/>
            <ac:grpSpMk id="17" creationId="{A4AE1828-51FD-4AD7-BCF6-9AF5C696CE5D}"/>
          </ac:grpSpMkLst>
        </pc:grpChg>
        <pc:picChg chg="mod ord">
          <ac:chgData name="FRANCISCO REIS" userId="0132c88d-928e-447b-8430-701a65bfb4ae" providerId="ADAL" clId="{EEC74B1E-D648-4FCB-8BCD-CCDC676A3D31}" dt="2023-02-17T00:05:30.608" v="660" actId="26606"/>
          <ac:picMkLst>
            <pc:docMk/>
            <pc:sldMk cId="3891076149" sldId="274"/>
            <ac:picMk id="5" creationId="{581C4747-EA6C-F3C0-457B-8CDA6DD7458E}"/>
          </ac:picMkLst>
        </pc:picChg>
      </pc:sldChg>
      <pc:sldChg chg="addSp delSp modSp add mod ord modTransition modAnim">
        <pc:chgData name="FRANCISCO REIS" userId="0132c88d-928e-447b-8430-701a65bfb4ae" providerId="ADAL" clId="{EEC74B1E-D648-4FCB-8BCD-CCDC676A3D31}" dt="2023-02-17T10:23:37.436" v="1072" actId="20577"/>
        <pc:sldMkLst>
          <pc:docMk/>
          <pc:sldMk cId="427941069" sldId="275"/>
        </pc:sldMkLst>
        <pc:spChg chg="mod">
          <ac:chgData name="FRANCISCO REIS" userId="0132c88d-928e-447b-8430-701a65bfb4ae" providerId="ADAL" clId="{EEC74B1E-D648-4FCB-8BCD-CCDC676A3D31}" dt="2023-02-17T00:11:12.762" v="717" actId="26606"/>
          <ac:spMkLst>
            <pc:docMk/>
            <pc:sldMk cId="427941069" sldId="275"/>
            <ac:spMk id="2" creationId="{CD8FD54F-5C9B-4CB3-CBF9-A07F6CC5AE7E}"/>
          </ac:spMkLst>
        </pc:spChg>
        <pc:spChg chg="mod ord">
          <ac:chgData name="FRANCISCO REIS" userId="0132c88d-928e-447b-8430-701a65bfb4ae" providerId="ADAL" clId="{EEC74B1E-D648-4FCB-8BCD-CCDC676A3D31}" dt="2023-02-17T10:23:37.436" v="1072" actId="20577"/>
          <ac:spMkLst>
            <pc:docMk/>
            <pc:sldMk cId="427941069" sldId="275"/>
            <ac:spMk id="3" creationId="{1559F76E-CECE-7585-886F-A79BEA58DC2C}"/>
          </ac:spMkLst>
        </pc:spChg>
        <pc:spChg chg="add del">
          <ac:chgData name="FRANCISCO REIS" userId="0132c88d-928e-447b-8430-701a65bfb4ae" providerId="ADAL" clId="{EEC74B1E-D648-4FCB-8BCD-CCDC676A3D31}" dt="2023-02-17T09:51:53.625" v="881"/>
          <ac:spMkLst>
            <pc:docMk/>
            <pc:sldMk cId="427941069" sldId="275"/>
            <ac:spMk id="4" creationId="{01D3B715-5758-19AC-F3D7-FA84DBF73994}"/>
          </ac:spMkLst>
        </pc:spChg>
        <pc:spChg chg="add del mod">
          <ac:chgData name="FRANCISCO REIS" userId="0132c88d-928e-447b-8430-701a65bfb4ae" providerId="ADAL" clId="{EEC74B1E-D648-4FCB-8BCD-CCDC676A3D31}" dt="2023-02-17T10:02:44.708" v="999" actId="478"/>
          <ac:spMkLst>
            <pc:docMk/>
            <pc:sldMk cId="427941069" sldId="275"/>
            <ac:spMk id="6" creationId="{7D4E3D4D-28A1-6D95-883B-EF03F97A8FE2}"/>
          </ac:spMkLst>
        </pc:spChg>
        <pc:spChg chg="add del">
          <ac:chgData name="FRANCISCO REIS" userId="0132c88d-928e-447b-8430-701a65bfb4ae" providerId="ADAL" clId="{EEC74B1E-D648-4FCB-8BCD-CCDC676A3D31}" dt="2023-02-17T00:11:12.762" v="717" actId="26606"/>
          <ac:spMkLst>
            <pc:docMk/>
            <pc:sldMk cId="427941069" sldId="275"/>
            <ac:spMk id="7" creationId="{3E279A52-177D-482C-92C8-10DD7A18FFA8}"/>
          </ac:spMkLst>
        </pc:spChg>
        <pc:spChg chg="add del">
          <ac:chgData name="FRANCISCO REIS" userId="0132c88d-928e-447b-8430-701a65bfb4ae" providerId="ADAL" clId="{EEC74B1E-D648-4FCB-8BCD-CCDC676A3D31}" dt="2023-02-16T23:48:00.080" v="563" actId="26606"/>
          <ac:spMkLst>
            <pc:docMk/>
            <pc:sldMk cId="427941069" sldId="275"/>
            <ac:spMk id="10" creationId="{79BB35BC-D5C2-4C8B-A22A-A71E6191913B}"/>
          </ac:spMkLst>
        </pc:spChg>
        <pc:spChg chg="add del">
          <ac:chgData name="FRANCISCO REIS" userId="0132c88d-928e-447b-8430-701a65bfb4ae" providerId="ADAL" clId="{EEC74B1E-D648-4FCB-8BCD-CCDC676A3D31}" dt="2023-02-17T00:09:39.228" v="705" actId="26606"/>
          <ac:spMkLst>
            <pc:docMk/>
            <pc:sldMk cId="427941069" sldId="275"/>
            <ac:spMk id="15" creationId="{D009D6D5-DAC2-4A8B-A17A-E206B9012D09}"/>
          </ac:spMkLst>
        </pc:spChg>
        <pc:spChg chg="add">
          <ac:chgData name="FRANCISCO REIS" userId="0132c88d-928e-447b-8430-701a65bfb4ae" providerId="ADAL" clId="{EEC74B1E-D648-4FCB-8BCD-CCDC676A3D31}" dt="2023-02-17T00:11:12.762" v="717" actId="26606"/>
          <ac:spMkLst>
            <pc:docMk/>
            <pc:sldMk cId="427941069" sldId="275"/>
            <ac:spMk id="19" creationId="{79BB35BC-D5C2-4C8B-A22A-A71E6191913B}"/>
          </ac:spMkLst>
        </pc:spChg>
        <pc:grpChg chg="add del">
          <ac:chgData name="FRANCISCO REIS" userId="0132c88d-928e-447b-8430-701a65bfb4ae" providerId="ADAL" clId="{EEC74B1E-D648-4FCB-8BCD-CCDC676A3D31}" dt="2023-02-17T00:11:12.762" v="717" actId="26606"/>
          <ac:grpSpMkLst>
            <pc:docMk/>
            <pc:sldMk cId="427941069" sldId="275"/>
            <ac:grpSpMk id="12" creationId="{4BCD063E-D4FF-4FB3-8F1D-5DD228883678}"/>
          </ac:grpSpMkLst>
        </pc:grpChg>
        <pc:picChg chg="mod ord">
          <ac:chgData name="FRANCISCO REIS" userId="0132c88d-928e-447b-8430-701a65bfb4ae" providerId="ADAL" clId="{EEC74B1E-D648-4FCB-8BCD-CCDC676A3D31}" dt="2023-02-17T00:11:12.762" v="717" actId="26606"/>
          <ac:picMkLst>
            <pc:docMk/>
            <pc:sldMk cId="427941069" sldId="275"/>
            <ac:picMk id="5" creationId="{581C4747-EA6C-F3C0-457B-8CDA6DD7458E}"/>
          </ac:picMkLst>
        </pc:picChg>
      </pc:sldChg>
      <pc:sldChg chg="addSp modSp add mod ord modTransition modAnim">
        <pc:chgData name="FRANCISCO REIS" userId="0132c88d-928e-447b-8430-701a65bfb4ae" providerId="ADAL" clId="{EEC74B1E-D648-4FCB-8BCD-CCDC676A3D31}" dt="2023-02-17T10:24:36.475" v="1076"/>
        <pc:sldMkLst>
          <pc:docMk/>
          <pc:sldMk cId="801119830" sldId="276"/>
        </pc:sldMkLst>
        <pc:spChg chg="mod">
          <ac:chgData name="FRANCISCO REIS" userId="0132c88d-928e-447b-8430-701a65bfb4ae" providerId="ADAL" clId="{EEC74B1E-D648-4FCB-8BCD-CCDC676A3D31}" dt="2023-02-16T23:49:13.730" v="565" actId="26606"/>
          <ac:spMkLst>
            <pc:docMk/>
            <pc:sldMk cId="801119830" sldId="276"/>
            <ac:spMk id="2" creationId="{CD8FD54F-5C9B-4CB3-CBF9-A07F6CC5AE7E}"/>
          </ac:spMkLst>
        </pc:spChg>
        <pc:spChg chg="mod">
          <ac:chgData name="FRANCISCO REIS" userId="0132c88d-928e-447b-8430-701a65bfb4ae" providerId="ADAL" clId="{EEC74B1E-D648-4FCB-8BCD-CCDC676A3D31}" dt="2023-02-17T09:53:28.054" v="921" actId="20577"/>
          <ac:spMkLst>
            <pc:docMk/>
            <pc:sldMk cId="801119830" sldId="276"/>
            <ac:spMk id="3" creationId="{1559F76E-CECE-7585-886F-A79BEA58DC2C}"/>
          </ac:spMkLst>
        </pc:spChg>
        <pc:spChg chg="add">
          <ac:chgData name="FRANCISCO REIS" userId="0132c88d-928e-447b-8430-701a65bfb4ae" providerId="ADAL" clId="{EEC74B1E-D648-4FCB-8BCD-CCDC676A3D31}" dt="2023-02-16T23:49:13.730" v="565" actId="26606"/>
          <ac:spMkLst>
            <pc:docMk/>
            <pc:sldMk cId="801119830" sldId="276"/>
            <ac:spMk id="10" creationId="{D009D6D5-DAC2-4A8B-A17A-E206B9012D09}"/>
          </ac:spMkLst>
        </pc:spChg>
        <pc:picChg chg="mod ord">
          <ac:chgData name="FRANCISCO REIS" userId="0132c88d-928e-447b-8430-701a65bfb4ae" providerId="ADAL" clId="{EEC74B1E-D648-4FCB-8BCD-CCDC676A3D31}" dt="2023-02-16T23:49:13.730" v="565" actId="26606"/>
          <ac:picMkLst>
            <pc:docMk/>
            <pc:sldMk cId="801119830" sldId="276"/>
            <ac:picMk id="5" creationId="{581C4747-EA6C-F3C0-457B-8CDA6DD7458E}"/>
          </ac:picMkLst>
        </pc:picChg>
      </pc:sldChg>
      <pc:sldChg chg="addSp delSp modSp add mod modTransition">
        <pc:chgData name="FRANCISCO REIS" userId="0132c88d-928e-447b-8430-701a65bfb4ae" providerId="ADAL" clId="{EEC74B1E-D648-4FCB-8BCD-CCDC676A3D31}" dt="2023-02-17T13:29:20.382" v="1217" actId="14100"/>
        <pc:sldMkLst>
          <pc:docMk/>
          <pc:sldMk cId="3225942223" sldId="277"/>
        </pc:sldMkLst>
        <pc:spChg chg="mod ord">
          <ac:chgData name="FRANCISCO REIS" userId="0132c88d-928e-447b-8430-701a65bfb4ae" providerId="ADAL" clId="{EEC74B1E-D648-4FCB-8BCD-CCDC676A3D31}" dt="2023-02-17T13:29:20.382" v="1217" actId="14100"/>
          <ac:spMkLst>
            <pc:docMk/>
            <pc:sldMk cId="3225942223" sldId="277"/>
            <ac:spMk id="2" creationId="{CE996FEF-14DA-A5E0-A32A-B28C68D9B46A}"/>
          </ac:spMkLst>
        </pc:spChg>
        <pc:spChg chg="mod">
          <ac:chgData name="FRANCISCO REIS" userId="0132c88d-928e-447b-8430-701a65bfb4ae" providerId="ADAL" clId="{EEC74B1E-D648-4FCB-8BCD-CCDC676A3D31}" dt="2023-02-17T00:16:56.272" v="725" actId="26606"/>
          <ac:spMkLst>
            <pc:docMk/>
            <pc:sldMk cId="3225942223" sldId="277"/>
            <ac:spMk id="3" creationId="{12026302-4F29-509C-EE95-D2F1703C49F1}"/>
          </ac:spMkLst>
        </pc:spChg>
        <pc:spChg chg="add">
          <ac:chgData name="FRANCISCO REIS" userId="0132c88d-928e-447b-8430-701a65bfb4ae" providerId="ADAL" clId="{EEC74B1E-D648-4FCB-8BCD-CCDC676A3D31}" dt="2023-02-17T00:16:56.272" v="725" actId="26606"/>
          <ac:spMkLst>
            <pc:docMk/>
            <pc:sldMk cId="3225942223" sldId="277"/>
            <ac:spMk id="7172" creationId="{04812C46-200A-4DEB-A05E-3ED6C68C2387}"/>
          </ac:spMkLst>
        </pc:spChg>
        <pc:spChg chg="add">
          <ac:chgData name="FRANCISCO REIS" userId="0132c88d-928e-447b-8430-701a65bfb4ae" providerId="ADAL" clId="{EEC74B1E-D648-4FCB-8BCD-CCDC676A3D31}" dt="2023-02-17T00:16:56.272" v="725" actId="26606"/>
          <ac:spMkLst>
            <pc:docMk/>
            <pc:sldMk cId="3225942223" sldId="277"/>
            <ac:spMk id="7173" creationId="{D1EA859B-E555-4109-94F3-6700E046E008}"/>
          </ac:spMkLst>
        </pc:spChg>
        <pc:spChg chg="add del">
          <ac:chgData name="FRANCISCO REIS" userId="0132c88d-928e-447b-8430-701a65bfb4ae" providerId="ADAL" clId="{EEC74B1E-D648-4FCB-8BCD-CCDC676A3D31}" dt="2023-02-16T23:52:22.782" v="570" actId="26606"/>
          <ac:spMkLst>
            <pc:docMk/>
            <pc:sldMk cId="3225942223" sldId="277"/>
            <ac:spMk id="7175" creationId="{D009D6D5-DAC2-4A8B-A17A-E206B9012D09}"/>
          </ac:spMkLst>
        </pc:spChg>
        <pc:spChg chg="add del">
          <ac:chgData name="FRANCISCO REIS" userId="0132c88d-928e-447b-8430-701a65bfb4ae" providerId="ADAL" clId="{EEC74B1E-D648-4FCB-8BCD-CCDC676A3D31}" dt="2023-02-16T23:54:28.730" v="575" actId="26606"/>
          <ac:spMkLst>
            <pc:docMk/>
            <pc:sldMk cId="3225942223" sldId="277"/>
            <ac:spMk id="7177" creationId="{3EBE8569-6AEC-4B8C-8D53-2DE337CDBA65}"/>
          </ac:spMkLst>
        </pc:spChg>
        <pc:spChg chg="add del">
          <ac:chgData name="FRANCISCO REIS" userId="0132c88d-928e-447b-8430-701a65bfb4ae" providerId="ADAL" clId="{EEC74B1E-D648-4FCB-8BCD-CCDC676A3D31}" dt="2023-02-16T23:54:28.730" v="575" actId="26606"/>
          <ac:spMkLst>
            <pc:docMk/>
            <pc:sldMk cId="3225942223" sldId="277"/>
            <ac:spMk id="7178" creationId="{8FC9BE17-9A7B-462D-AE50-3D8777387304}"/>
          </ac:spMkLst>
        </pc:spChg>
        <pc:spChg chg="add del">
          <ac:chgData name="FRANCISCO REIS" userId="0132c88d-928e-447b-8430-701a65bfb4ae" providerId="ADAL" clId="{EEC74B1E-D648-4FCB-8BCD-CCDC676A3D31}" dt="2023-02-16T23:54:28.730" v="575" actId="26606"/>
          <ac:spMkLst>
            <pc:docMk/>
            <pc:sldMk cId="3225942223" sldId="277"/>
            <ac:spMk id="7179" creationId="{55D4142C-5077-457F-A6AD-3FECFDB39685}"/>
          </ac:spMkLst>
        </pc:spChg>
        <pc:spChg chg="add del">
          <ac:chgData name="FRANCISCO REIS" userId="0132c88d-928e-447b-8430-701a65bfb4ae" providerId="ADAL" clId="{EEC74B1E-D648-4FCB-8BCD-CCDC676A3D31}" dt="2023-02-16T23:54:28.730" v="575" actId="26606"/>
          <ac:spMkLst>
            <pc:docMk/>
            <pc:sldMk cId="3225942223" sldId="277"/>
            <ac:spMk id="7181" creationId="{7A5F0580-5EE9-419F-96EE-B6529EF6E7D0}"/>
          </ac:spMkLst>
        </pc:spChg>
        <pc:spChg chg="add del">
          <ac:chgData name="FRANCISCO REIS" userId="0132c88d-928e-447b-8430-701a65bfb4ae" providerId="ADAL" clId="{EEC74B1E-D648-4FCB-8BCD-CCDC676A3D31}" dt="2023-02-16T23:54:28.720" v="574" actId="26606"/>
          <ac:spMkLst>
            <pc:docMk/>
            <pc:sldMk cId="3225942223" sldId="277"/>
            <ac:spMk id="7186" creationId="{F13C74B1-5B17-4795-BED0-7140497B445A}"/>
          </ac:spMkLst>
        </pc:spChg>
        <pc:spChg chg="add del">
          <ac:chgData name="FRANCISCO REIS" userId="0132c88d-928e-447b-8430-701a65bfb4ae" providerId="ADAL" clId="{EEC74B1E-D648-4FCB-8BCD-CCDC676A3D31}" dt="2023-02-16T23:54:28.720" v="574" actId="26606"/>
          <ac:spMkLst>
            <pc:docMk/>
            <pc:sldMk cId="3225942223" sldId="277"/>
            <ac:spMk id="7188" creationId="{D4974D33-8DC5-464E-8C6D-BE58F0669C17}"/>
          </ac:spMkLst>
        </pc:spChg>
        <pc:picChg chg="mod ord">
          <ac:chgData name="FRANCISCO REIS" userId="0132c88d-928e-447b-8430-701a65bfb4ae" providerId="ADAL" clId="{EEC74B1E-D648-4FCB-8BCD-CCDC676A3D31}" dt="2023-02-17T00:16:56.272" v="725" actId="26606"/>
          <ac:picMkLst>
            <pc:docMk/>
            <pc:sldMk cId="3225942223" sldId="277"/>
            <ac:picMk id="7170" creationId="{B6C5C9D2-E8DB-7627-088A-42ADE119A4D6}"/>
          </ac:picMkLst>
        </pc:picChg>
      </pc:sldChg>
      <pc:sldChg chg="addSp delSp modSp add mod modTransition setBg modAnim setClrOvrMap">
        <pc:chgData name="FRANCISCO REIS" userId="0132c88d-928e-447b-8430-701a65bfb4ae" providerId="ADAL" clId="{EEC74B1E-D648-4FCB-8BCD-CCDC676A3D31}" dt="2023-02-17T13:28:41.507" v="1214" actId="20577"/>
        <pc:sldMkLst>
          <pc:docMk/>
          <pc:sldMk cId="2542730958" sldId="278"/>
        </pc:sldMkLst>
        <pc:spChg chg="mod ord">
          <ac:chgData name="FRANCISCO REIS" userId="0132c88d-928e-447b-8430-701a65bfb4ae" providerId="ADAL" clId="{EEC74B1E-D648-4FCB-8BCD-CCDC676A3D31}" dt="2023-02-17T13:28:12.991" v="1212" actId="20577"/>
          <ac:spMkLst>
            <pc:docMk/>
            <pc:sldMk cId="2542730958" sldId="278"/>
            <ac:spMk id="2" creationId="{CD8FD54F-5C9B-4CB3-CBF9-A07F6CC5AE7E}"/>
          </ac:spMkLst>
        </pc:spChg>
        <pc:spChg chg="mod ord">
          <ac:chgData name="FRANCISCO REIS" userId="0132c88d-928e-447b-8430-701a65bfb4ae" providerId="ADAL" clId="{EEC74B1E-D648-4FCB-8BCD-CCDC676A3D31}" dt="2023-02-17T13:28:41.507" v="1214" actId="20577"/>
          <ac:spMkLst>
            <pc:docMk/>
            <pc:sldMk cId="2542730958" sldId="278"/>
            <ac:spMk id="3" creationId="{1559F76E-CECE-7585-886F-A79BEA58DC2C}"/>
          </ac:spMkLst>
        </pc:spChg>
        <pc:spChg chg="del">
          <ac:chgData name="FRANCISCO REIS" userId="0132c88d-928e-447b-8430-701a65bfb4ae" providerId="ADAL" clId="{EEC74B1E-D648-4FCB-8BCD-CCDC676A3D31}" dt="2023-02-17T00:07:55.816" v="689" actId="26606"/>
          <ac:spMkLst>
            <pc:docMk/>
            <pc:sldMk cId="2542730958" sldId="278"/>
            <ac:spMk id="15" creationId="{D009D6D5-DAC2-4A8B-A17A-E206B9012D09}"/>
          </ac:spMkLst>
        </pc:spChg>
        <pc:spChg chg="add del">
          <ac:chgData name="FRANCISCO REIS" userId="0132c88d-928e-447b-8430-701a65bfb4ae" providerId="ADAL" clId="{EEC74B1E-D648-4FCB-8BCD-CCDC676A3D31}" dt="2023-02-17T00:08:46.991" v="703" actId="26606"/>
          <ac:spMkLst>
            <pc:docMk/>
            <pc:sldMk cId="2542730958" sldId="278"/>
            <ac:spMk id="20" creationId="{79BB35BC-D5C2-4C8B-A22A-A71E6191913B}"/>
          </ac:spMkLst>
        </pc:spChg>
        <pc:spChg chg="add del">
          <ac:chgData name="FRANCISCO REIS" userId="0132c88d-928e-447b-8430-701a65bfb4ae" providerId="ADAL" clId="{EEC74B1E-D648-4FCB-8BCD-CCDC676A3D31}" dt="2023-02-17T00:11:01.199" v="716" actId="26606"/>
          <ac:spMkLst>
            <pc:docMk/>
            <pc:sldMk cId="2542730958" sldId="278"/>
            <ac:spMk id="25" creationId="{79BB35BC-D5C2-4C8B-A22A-A71E6191913B}"/>
          </ac:spMkLst>
        </pc:spChg>
        <pc:spChg chg="add del">
          <ac:chgData name="FRANCISCO REIS" userId="0132c88d-928e-447b-8430-701a65bfb4ae" providerId="ADAL" clId="{EEC74B1E-D648-4FCB-8BCD-CCDC676A3D31}" dt="2023-02-17T00:10:59.988" v="713" actId="26606"/>
          <ac:spMkLst>
            <pc:docMk/>
            <pc:sldMk cId="2542730958" sldId="278"/>
            <ac:spMk id="27" creationId="{3E279A52-177D-482C-92C8-10DD7A18FFA8}"/>
          </ac:spMkLst>
        </pc:spChg>
        <pc:spChg chg="add del">
          <ac:chgData name="FRANCISCO REIS" userId="0132c88d-928e-447b-8430-701a65bfb4ae" providerId="ADAL" clId="{EEC74B1E-D648-4FCB-8BCD-CCDC676A3D31}" dt="2023-02-17T00:10:48.183" v="709" actId="26606"/>
          <ac:spMkLst>
            <pc:docMk/>
            <pc:sldMk cId="2542730958" sldId="278"/>
            <ac:spMk id="30" creationId="{6EFFF4A2-EB01-4738-9824-8D9A72A51BB9}"/>
          </ac:spMkLst>
        </pc:spChg>
        <pc:spChg chg="add del">
          <ac:chgData name="FRANCISCO REIS" userId="0132c88d-928e-447b-8430-701a65bfb4ae" providerId="ADAL" clId="{EEC74B1E-D648-4FCB-8BCD-CCDC676A3D31}" dt="2023-02-17T00:11:19.682" v="718" actId="26606"/>
          <ac:spMkLst>
            <pc:docMk/>
            <pc:sldMk cId="2542730958" sldId="278"/>
            <ac:spMk id="34" creationId="{A7B99495-F43F-4D80-A44F-2CB4764EB90B}"/>
          </ac:spMkLst>
        </pc:spChg>
        <pc:spChg chg="add del">
          <ac:chgData name="FRANCISCO REIS" userId="0132c88d-928e-447b-8430-701a65bfb4ae" providerId="ADAL" clId="{EEC74B1E-D648-4FCB-8BCD-CCDC676A3D31}" dt="2023-02-17T00:11:01.193" v="715" actId="26606"/>
          <ac:spMkLst>
            <pc:docMk/>
            <pc:sldMk cId="2542730958" sldId="278"/>
            <ac:spMk id="36" creationId="{5FDF4720-5445-47BE-89FE-E40D1AE6F619}"/>
          </ac:spMkLst>
        </pc:spChg>
        <pc:spChg chg="add del">
          <ac:chgData name="FRANCISCO REIS" userId="0132c88d-928e-447b-8430-701a65bfb4ae" providerId="ADAL" clId="{EEC74B1E-D648-4FCB-8BCD-CCDC676A3D31}" dt="2023-02-17T00:11:01.193" v="715" actId="26606"/>
          <ac:spMkLst>
            <pc:docMk/>
            <pc:sldMk cId="2542730958" sldId="278"/>
            <ac:spMk id="37" creationId="{AC8710B4-A815-4082-9E4F-F13A0007090C}"/>
          </ac:spMkLst>
        </pc:spChg>
        <pc:spChg chg="add del">
          <ac:chgData name="FRANCISCO REIS" userId="0132c88d-928e-447b-8430-701a65bfb4ae" providerId="ADAL" clId="{EEC74B1E-D648-4FCB-8BCD-CCDC676A3D31}" dt="2023-02-17T00:11:19.682" v="718" actId="26606"/>
          <ac:spMkLst>
            <pc:docMk/>
            <pc:sldMk cId="2542730958" sldId="278"/>
            <ac:spMk id="39" creationId="{4F7EBAE4-9945-4473-9E34-B2C66EA0F03D}"/>
          </ac:spMkLst>
        </pc:spChg>
        <pc:spChg chg="add del">
          <ac:chgData name="FRANCISCO REIS" userId="0132c88d-928e-447b-8430-701a65bfb4ae" providerId="ADAL" clId="{EEC74B1E-D648-4FCB-8BCD-CCDC676A3D31}" dt="2023-02-17T00:11:19.682" v="718" actId="26606"/>
          <ac:spMkLst>
            <pc:docMk/>
            <pc:sldMk cId="2542730958" sldId="278"/>
            <ac:spMk id="40" creationId="{70BEB1E7-2F88-40BC-B73D-42E5B6F80BFC}"/>
          </ac:spMkLst>
        </pc:spChg>
        <pc:spChg chg="add del">
          <ac:chgData name="FRANCISCO REIS" userId="0132c88d-928e-447b-8430-701a65bfb4ae" providerId="ADAL" clId="{EEC74B1E-D648-4FCB-8BCD-CCDC676A3D31}" dt="2023-02-17T00:16:26.592" v="724" actId="26606"/>
          <ac:spMkLst>
            <pc:docMk/>
            <pc:sldMk cId="2542730958" sldId="278"/>
            <ac:spMk id="45" creationId="{70DFA0FD-AB28-4B25-B870-4D2BBC35BA1D}"/>
          </ac:spMkLst>
        </pc:spChg>
        <pc:spChg chg="add">
          <ac:chgData name="FRANCISCO REIS" userId="0132c88d-928e-447b-8430-701a65bfb4ae" providerId="ADAL" clId="{EEC74B1E-D648-4FCB-8BCD-CCDC676A3D31}" dt="2023-02-17T00:16:26.592" v="724" actId="26606"/>
          <ac:spMkLst>
            <pc:docMk/>
            <pc:sldMk cId="2542730958" sldId="278"/>
            <ac:spMk id="57" creationId="{D009D6D5-DAC2-4A8B-A17A-E206B9012D09}"/>
          </ac:spMkLst>
        </pc:spChg>
        <pc:grpChg chg="add del">
          <ac:chgData name="FRANCISCO REIS" userId="0132c88d-928e-447b-8430-701a65bfb4ae" providerId="ADAL" clId="{EEC74B1E-D648-4FCB-8BCD-CCDC676A3D31}" dt="2023-02-17T00:10:59.988" v="713" actId="26606"/>
          <ac:grpSpMkLst>
            <pc:docMk/>
            <pc:sldMk cId="2542730958" sldId="278"/>
            <ac:grpSpMk id="28" creationId="{4BCD063E-D4FF-4FB3-8F1D-5DD228883678}"/>
          </ac:grpSpMkLst>
        </pc:grpChg>
        <pc:grpChg chg="add del">
          <ac:chgData name="FRANCISCO REIS" userId="0132c88d-928e-447b-8430-701a65bfb4ae" providerId="ADAL" clId="{EEC74B1E-D648-4FCB-8BCD-CCDC676A3D31}" dt="2023-02-17T00:10:48.183" v="709" actId="26606"/>
          <ac:grpSpMkLst>
            <pc:docMk/>
            <pc:sldMk cId="2542730958" sldId="278"/>
            <ac:grpSpMk id="32" creationId="{D4469D90-62FA-49B2-981E-5305361D5A58}"/>
          </ac:grpSpMkLst>
        </pc:grpChg>
        <pc:grpChg chg="add del">
          <ac:chgData name="FRANCISCO REIS" userId="0132c88d-928e-447b-8430-701a65bfb4ae" providerId="ADAL" clId="{EEC74B1E-D648-4FCB-8BCD-CCDC676A3D31}" dt="2023-02-17T00:16:26.592" v="724" actId="26606"/>
          <ac:grpSpMkLst>
            <pc:docMk/>
            <pc:sldMk cId="2542730958" sldId="278"/>
            <ac:grpSpMk id="47" creationId="{0D628DFB-9CD1-4E2B-8B44-9FDF7E80F6D9}"/>
          </ac:grpSpMkLst>
        </pc:grpChg>
        <pc:picChg chg="mod ord modCrop">
          <ac:chgData name="FRANCISCO REIS" userId="0132c88d-928e-447b-8430-701a65bfb4ae" providerId="ADAL" clId="{EEC74B1E-D648-4FCB-8BCD-CCDC676A3D31}" dt="2023-02-17T00:16:26.592" v="724" actId="26606"/>
          <ac:picMkLst>
            <pc:docMk/>
            <pc:sldMk cId="2542730958" sldId="278"/>
            <ac:picMk id="5" creationId="{581C4747-EA6C-F3C0-457B-8CDA6DD7458E}"/>
          </ac:picMkLst>
        </pc:picChg>
      </pc:sldChg>
      <pc:sldChg chg="modSp add del mod ord modAnim">
        <pc:chgData name="FRANCISCO REIS" userId="0132c88d-928e-447b-8430-701a65bfb4ae" providerId="ADAL" clId="{EEC74B1E-D648-4FCB-8BCD-CCDC676A3D31}" dt="2023-02-17T00:07:12.641" v="685" actId="2890"/>
        <pc:sldMkLst>
          <pc:docMk/>
          <pc:sldMk cId="3410294917" sldId="278"/>
        </pc:sldMkLst>
        <pc:spChg chg="mod">
          <ac:chgData name="FRANCISCO REIS" userId="0132c88d-928e-447b-8430-701a65bfb4ae" providerId="ADAL" clId="{EEC74B1E-D648-4FCB-8BCD-CCDC676A3D31}" dt="2023-02-17T00:07:10.815" v="683" actId="20577"/>
          <ac:spMkLst>
            <pc:docMk/>
            <pc:sldMk cId="3410294917" sldId="278"/>
            <ac:spMk id="2" creationId="{B959F820-55CF-3AA9-1EBB-95628533B35B}"/>
          </ac:spMkLst>
        </pc:spChg>
        <pc:spChg chg="mod">
          <ac:chgData name="FRANCISCO REIS" userId="0132c88d-928e-447b-8430-701a65bfb4ae" providerId="ADAL" clId="{EEC74B1E-D648-4FCB-8BCD-CCDC676A3D31}" dt="2023-02-17T00:07:06.866" v="681" actId="20577"/>
          <ac:spMkLst>
            <pc:docMk/>
            <pc:sldMk cId="3410294917" sldId="278"/>
            <ac:spMk id="3" creationId="{6A004646-7CFC-F578-5542-A31B041FE747}"/>
          </ac:spMkLst>
        </pc:spChg>
      </pc:sldChg>
      <pc:sldChg chg="addSp delSp modSp new mod modTransition setBg modAnim setClrOvrMap">
        <pc:chgData name="FRANCISCO REIS" userId="0132c88d-928e-447b-8430-701a65bfb4ae" providerId="ADAL" clId="{EEC74B1E-D648-4FCB-8BCD-CCDC676A3D31}" dt="2023-02-17T13:50:12.778" v="1414"/>
        <pc:sldMkLst>
          <pc:docMk/>
          <pc:sldMk cId="1406852294" sldId="279"/>
        </pc:sldMkLst>
        <pc:spChg chg="mod ord">
          <ac:chgData name="FRANCISCO REIS" userId="0132c88d-928e-447b-8430-701a65bfb4ae" providerId="ADAL" clId="{EEC74B1E-D648-4FCB-8BCD-CCDC676A3D31}" dt="2023-02-17T13:49:11.784" v="1411" actId="26606"/>
          <ac:spMkLst>
            <pc:docMk/>
            <pc:sldMk cId="1406852294" sldId="279"/>
            <ac:spMk id="2" creationId="{A13C86B6-84ED-44F4-80D5-1206CE24EF11}"/>
          </ac:spMkLst>
        </pc:spChg>
        <pc:spChg chg="mod ord">
          <ac:chgData name="FRANCISCO REIS" userId="0132c88d-928e-447b-8430-701a65bfb4ae" providerId="ADAL" clId="{EEC74B1E-D648-4FCB-8BCD-CCDC676A3D31}" dt="2023-02-17T13:49:11.784" v="1411" actId="26606"/>
          <ac:spMkLst>
            <pc:docMk/>
            <pc:sldMk cId="1406852294" sldId="279"/>
            <ac:spMk id="3" creationId="{2507971F-967D-5D44-85A8-C039558C204D}"/>
          </ac:spMkLst>
        </pc:spChg>
        <pc:spChg chg="add del">
          <ac:chgData name="FRANCISCO REIS" userId="0132c88d-928e-447b-8430-701a65bfb4ae" providerId="ADAL" clId="{EEC74B1E-D648-4FCB-8BCD-CCDC676A3D31}" dt="2023-02-17T13:43:54.284" v="1317" actId="22"/>
          <ac:spMkLst>
            <pc:docMk/>
            <pc:sldMk cId="1406852294" sldId="279"/>
            <ac:spMk id="5" creationId="{9767A53C-B9A5-8220-6EAC-7CB6B0B04415}"/>
          </ac:spMkLst>
        </pc:spChg>
        <pc:spChg chg="add del">
          <ac:chgData name="FRANCISCO REIS" userId="0132c88d-928e-447b-8430-701a65bfb4ae" providerId="ADAL" clId="{EEC74B1E-D648-4FCB-8BCD-CCDC676A3D31}" dt="2023-02-17T13:45:11.339" v="1329" actId="26606"/>
          <ac:spMkLst>
            <pc:docMk/>
            <pc:sldMk cId="1406852294" sldId="279"/>
            <ac:spMk id="12" creationId="{1B15ED52-F352-441B-82BF-E0EA34836D08}"/>
          </ac:spMkLst>
        </pc:spChg>
        <pc:spChg chg="add del">
          <ac:chgData name="FRANCISCO REIS" userId="0132c88d-928e-447b-8430-701a65bfb4ae" providerId="ADAL" clId="{EEC74B1E-D648-4FCB-8BCD-CCDC676A3D31}" dt="2023-02-17T13:45:11.339" v="1329" actId="26606"/>
          <ac:spMkLst>
            <pc:docMk/>
            <pc:sldMk cId="1406852294" sldId="279"/>
            <ac:spMk id="14" creationId="{3B2E3793-BFE6-45A2-9B7B-E18844431C99}"/>
          </ac:spMkLst>
        </pc:spChg>
        <pc:spChg chg="add del">
          <ac:chgData name="FRANCISCO REIS" userId="0132c88d-928e-447b-8430-701a65bfb4ae" providerId="ADAL" clId="{EEC74B1E-D648-4FCB-8BCD-CCDC676A3D31}" dt="2023-02-17T13:45:11.339" v="1329" actId="26606"/>
          <ac:spMkLst>
            <pc:docMk/>
            <pc:sldMk cId="1406852294" sldId="279"/>
            <ac:spMk id="16" creationId="{BC4C4868-CB8F-4AF9-9CDB-8108F2C19B67}"/>
          </ac:spMkLst>
        </pc:spChg>
        <pc:spChg chg="add del">
          <ac:chgData name="FRANCISCO REIS" userId="0132c88d-928e-447b-8430-701a65bfb4ae" providerId="ADAL" clId="{EEC74B1E-D648-4FCB-8BCD-CCDC676A3D31}" dt="2023-02-17T13:45:11.339" v="1329" actId="26606"/>
          <ac:spMkLst>
            <pc:docMk/>
            <pc:sldMk cId="1406852294" sldId="279"/>
            <ac:spMk id="18" creationId="{375E0459-6403-40CD-989D-56A4407CA12E}"/>
          </ac:spMkLst>
        </pc:spChg>
        <pc:spChg chg="add del">
          <ac:chgData name="FRANCISCO REIS" userId="0132c88d-928e-447b-8430-701a65bfb4ae" providerId="ADAL" clId="{EEC74B1E-D648-4FCB-8BCD-CCDC676A3D31}" dt="2023-02-17T13:45:11.339" v="1329" actId="26606"/>
          <ac:spMkLst>
            <pc:docMk/>
            <pc:sldMk cId="1406852294" sldId="279"/>
            <ac:spMk id="20" creationId="{53E5B1A8-3AC9-4BD1-9BBC-78CA94F2D1BA}"/>
          </ac:spMkLst>
        </pc:spChg>
        <pc:spChg chg="add del">
          <ac:chgData name="FRANCISCO REIS" userId="0132c88d-928e-447b-8430-701a65bfb4ae" providerId="ADAL" clId="{EEC74B1E-D648-4FCB-8BCD-CCDC676A3D31}" dt="2023-02-17T13:45:45.624" v="1331" actId="26606"/>
          <ac:spMkLst>
            <pc:docMk/>
            <pc:sldMk cId="1406852294" sldId="279"/>
            <ac:spMk id="22" creationId="{22587ECF-85E9-4393-9D87-8EB6F3F6C208}"/>
          </ac:spMkLst>
        </pc:spChg>
        <pc:spChg chg="add del">
          <ac:chgData name="FRANCISCO REIS" userId="0132c88d-928e-447b-8430-701a65bfb4ae" providerId="ADAL" clId="{EEC74B1E-D648-4FCB-8BCD-CCDC676A3D31}" dt="2023-02-17T13:47:08.418" v="1362" actId="26606"/>
          <ac:spMkLst>
            <pc:docMk/>
            <pc:sldMk cId="1406852294" sldId="279"/>
            <ac:spMk id="27" creationId="{4F74D28C-3268-4E35-8EE1-D92CB4A85A7D}"/>
          </ac:spMkLst>
        </pc:spChg>
        <pc:spChg chg="add del">
          <ac:chgData name="FRANCISCO REIS" userId="0132c88d-928e-447b-8430-701a65bfb4ae" providerId="ADAL" clId="{EEC74B1E-D648-4FCB-8BCD-CCDC676A3D31}" dt="2023-02-17T13:47:08.418" v="1362" actId="26606"/>
          <ac:spMkLst>
            <pc:docMk/>
            <pc:sldMk cId="1406852294" sldId="279"/>
            <ac:spMk id="29" creationId="{58D44E42-C462-4105-BC86-FE75B4E3C4AF}"/>
          </ac:spMkLst>
        </pc:spChg>
        <pc:spChg chg="add del">
          <ac:chgData name="FRANCISCO REIS" userId="0132c88d-928e-447b-8430-701a65bfb4ae" providerId="ADAL" clId="{EEC74B1E-D648-4FCB-8BCD-CCDC676A3D31}" dt="2023-02-17T13:47:08.418" v="1361" actId="26606"/>
          <ac:spMkLst>
            <pc:docMk/>
            <pc:sldMk cId="1406852294" sldId="279"/>
            <ac:spMk id="34" creationId="{91F32EBA-ED97-466E-8CFA-8382584155D0}"/>
          </ac:spMkLst>
        </pc:spChg>
        <pc:spChg chg="add del">
          <ac:chgData name="FRANCISCO REIS" userId="0132c88d-928e-447b-8430-701a65bfb4ae" providerId="ADAL" clId="{EEC74B1E-D648-4FCB-8BCD-CCDC676A3D31}" dt="2023-02-17T13:47:08.418" v="1361" actId="26606"/>
          <ac:spMkLst>
            <pc:docMk/>
            <pc:sldMk cId="1406852294" sldId="279"/>
            <ac:spMk id="36" creationId="{62A38935-BB53-4DF7-A56E-48DD25B685D7}"/>
          </ac:spMkLst>
        </pc:spChg>
        <pc:spChg chg="add del">
          <ac:chgData name="FRANCISCO REIS" userId="0132c88d-928e-447b-8430-701a65bfb4ae" providerId="ADAL" clId="{EEC74B1E-D648-4FCB-8BCD-CCDC676A3D31}" dt="2023-02-17T13:49:11.784" v="1411" actId="26606"/>
          <ac:spMkLst>
            <pc:docMk/>
            <pc:sldMk cId="1406852294" sldId="279"/>
            <ac:spMk id="38" creationId="{A419ADC7-DE7C-464E-9F88-6CAB6F61BC3F}"/>
          </ac:spMkLst>
        </pc:spChg>
        <pc:spChg chg="add">
          <ac:chgData name="FRANCISCO REIS" userId="0132c88d-928e-447b-8430-701a65bfb4ae" providerId="ADAL" clId="{EEC74B1E-D648-4FCB-8BCD-CCDC676A3D31}" dt="2023-02-17T13:49:11.784" v="1411" actId="26606"/>
          <ac:spMkLst>
            <pc:docMk/>
            <pc:sldMk cId="1406852294" sldId="279"/>
            <ac:spMk id="43" creationId="{B0792D4F-247E-46FE-85FC-881DEFA41D94}"/>
          </ac:spMkLst>
        </pc:spChg>
        <pc:spChg chg="add">
          <ac:chgData name="FRANCISCO REIS" userId="0132c88d-928e-447b-8430-701a65bfb4ae" providerId="ADAL" clId="{EEC74B1E-D648-4FCB-8BCD-CCDC676A3D31}" dt="2023-02-17T13:49:11.784" v="1411" actId="26606"/>
          <ac:spMkLst>
            <pc:docMk/>
            <pc:sldMk cId="1406852294" sldId="279"/>
            <ac:spMk id="45" creationId="{FA3CD3A3-D3C1-4567-BEC0-3A50E9A3A630}"/>
          </ac:spMkLst>
        </pc:spChg>
        <pc:picChg chg="add mod ord">
          <ac:chgData name="FRANCISCO REIS" userId="0132c88d-928e-447b-8430-701a65bfb4ae" providerId="ADAL" clId="{EEC74B1E-D648-4FCB-8BCD-CCDC676A3D31}" dt="2023-02-17T13:49:11.784" v="1411" actId="26606"/>
          <ac:picMkLst>
            <pc:docMk/>
            <pc:sldMk cId="1406852294" sldId="279"/>
            <ac:picMk id="7" creationId="{C1965811-BB9C-5BF7-13FC-0BAD21293687}"/>
          </ac:picMkLst>
        </pc:picChg>
        <pc:cxnChg chg="add">
          <ac:chgData name="FRANCISCO REIS" userId="0132c88d-928e-447b-8430-701a65bfb4ae" providerId="ADAL" clId="{EEC74B1E-D648-4FCB-8BCD-CCDC676A3D31}" dt="2023-02-17T13:49:11.784" v="1411" actId="26606"/>
          <ac:cxnSpMkLst>
            <pc:docMk/>
            <pc:sldMk cId="1406852294" sldId="279"/>
            <ac:cxnSpMk id="47" creationId="{B56D13EF-D431-4D0F-BFFC-1B5A686FF9BD}"/>
          </ac:cxnSpMkLst>
        </pc:cxnChg>
      </pc:sldChg>
    </pc:docChg>
  </pc:docChgLst>
  <pc:docChgLst>
    <pc:chgData name="FRANCISCO REIS" userId="0132c88d-928e-447b-8430-701a65bfb4ae" providerId="ADAL" clId="{D25A6927-4922-4C7D-BE00-26C97754297B}"/>
    <pc:docChg chg="undo redo custSel addSld delSld modSld sldOrd">
      <pc:chgData name="FRANCISCO REIS" userId="0132c88d-928e-447b-8430-701a65bfb4ae" providerId="ADAL" clId="{D25A6927-4922-4C7D-BE00-26C97754297B}" dt="2023-02-23T17:37:21.340" v="2809"/>
      <pc:docMkLst>
        <pc:docMk/>
      </pc:docMkLst>
      <pc:sldChg chg="delSp modSp mod delDesignElem">
        <pc:chgData name="FRANCISCO REIS" userId="0132c88d-928e-447b-8430-701a65bfb4ae" providerId="ADAL" clId="{D25A6927-4922-4C7D-BE00-26C97754297B}" dt="2023-02-23T17:20:00.193" v="2740" actId="948"/>
        <pc:sldMkLst>
          <pc:docMk/>
          <pc:sldMk cId="3727454247" sldId="256"/>
        </pc:sldMkLst>
        <pc:spChg chg="mod">
          <ac:chgData name="FRANCISCO REIS" userId="0132c88d-928e-447b-8430-701a65bfb4ae" providerId="ADAL" clId="{D25A6927-4922-4C7D-BE00-26C97754297B}" dt="2023-02-18T12:31:48.054" v="602" actId="14100"/>
          <ac:spMkLst>
            <pc:docMk/>
            <pc:sldMk cId="3727454247" sldId="256"/>
            <ac:spMk id="2" creationId="{E2A65029-CB3C-3375-484F-A8B68AAB97DD}"/>
          </ac:spMkLst>
        </pc:spChg>
        <pc:spChg chg="mod">
          <ac:chgData name="FRANCISCO REIS" userId="0132c88d-928e-447b-8430-701a65bfb4ae" providerId="ADAL" clId="{D25A6927-4922-4C7D-BE00-26C97754297B}" dt="2023-02-23T17:20:00.193" v="2740" actId="948"/>
          <ac:spMkLst>
            <pc:docMk/>
            <pc:sldMk cId="3727454247" sldId="256"/>
            <ac:spMk id="3" creationId="{578F306E-967B-21F5-1DC8-C480E6621B4B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727454247" sldId="256"/>
            <ac:spMk id="1031" creationId="{0671A8AE-40A1-4631-A6B8-581AFF065482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727454247" sldId="256"/>
            <ac:spMk id="1033" creationId="{AB58EF07-17C2-48CF-ABB0-EEF1F17CB8F0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727454247" sldId="256"/>
            <ac:spMk id="1035" creationId="{AF2F604E-43BE-4DC3-B983-E071523364F8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727454247" sldId="256"/>
            <ac:spMk id="1037" creationId="{08C9B587-E65E-4B52-B37C-ABEBB6E87928}"/>
          </ac:spMkLst>
        </pc:spChg>
      </pc:sldChg>
      <pc:sldChg chg="delSp modSp del mod delDesignElem">
        <pc:chgData name="FRANCISCO REIS" userId="0132c88d-928e-447b-8430-701a65bfb4ae" providerId="ADAL" clId="{D25A6927-4922-4C7D-BE00-26C97754297B}" dt="2023-02-18T13:57:30.409" v="957" actId="2696"/>
        <pc:sldMkLst>
          <pc:docMk/>
          <pc:sldMk cId="4104843053" sldId="258"/>
        </pc:sldMkLst>
        <pc:spChg chg="mod">
          <ac:chgData name="FRANCISCO REIS" userId="0132c88d-928e-447b-8430-701a65bfb4ae" providerId="ADAL" clId="{D25A6927-4922-4C7D-BE00-26C97754297B}" dt="2023-02-18T13:40:54.186" v="708" actId="553"/>
          <ac:spMkLst>
            <pc:docMk/>
            <pc:sldMk cId="4104843053" sldId="258"/>
            <ac:spMk id="2" creationId="{BF076BC1-335A-950E-4188-3C8AE0D03ACD}"/>
          </ac:spMkLst>
        </pc:spChg>
        <pc:spChg chg="mod">
          <ac:chgData name="FRANCISCO REIS" userId="0132c88d-928e-447b-8430-701a65bfb4ae" providerId="ADAL" clId="{D25A6927-4922-4C7D-BE00-26C97754297B}" dt="2023-02-18T13:41:10.659" v="709" actId="553"/>
          <ac:spMkLst>
            <pc:docMk/>
            <pc:sldMk cId="4104843053" sldId="258"/>
            <ac:spMk id="3" creationId="{08B208DD-B589-B567-1120-C0A94757DC53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4104843053" sldId="258"/>
            <ac:spMk id="15" creationId="{3E279A52-177D-482C-92C8-10DD7A18FFA8}"/>
          </ac:spMkLst>
        </pc:spChg>
        <pc:grpChg chg="del">
          <ac:chgData name="FRANCISCO REIS" userId="0132c88d-928e-447b-8430-701a65bfb4ae" providerId="ADAL" clId="{D25A6927-4922-4C7D-BE00-26C97754297B}" dt="2023-02-18T12:24:05.147" v="580"/>
          <ac:grpSpMkLst>
            <pc:docMk/>
            <pc:sldMk cId="4104843053" sldId="258"/>
            <ac:grpSpMk id="17" creationId="{4BCD063E-D4FF-4FB3-8F1D-5DD228883678}"/>
          </ac:grpSpMkLst>
        </pc:grpChg>
        <pc:picChg chg="mod">
          <ac:chgData name="FRANCISCO REIS" userId="0132c88d-928e-447b-8430-701a65bfb4ae" providerId="ADAL" clId="{D25A6927-4922-4C7D-BE00-26C97754297B}" dt="2023-02-18T13:51:47.258" v="809" actId="1362"/>
          <ac:picMkLst>
            <pc:docMk/>
            <pc:sldMk cId="4104843053" sldId="258"/>
            <ac:picMk id="4" creationId="{19F37EEC-E5EB-BC96-64C7-FE74DCB706E3}"/>
          </ac:picMkLst>
        </pc:picChg>
      </pc:sldChg>
      <pc:sldChg chg="addSp delSp modSp add del mod modAnim delDesignElem">
        <pc:chgData name="FRANCISCO REIS" userId="0132c88d-928e-447b-8430-701a65bfb4ae" providerId="ADAL" clId="{D25A6927-4922-4C7D-BE00-26C97754297B}" dt="2023-02-23T17:35:30.528" v="2804"/>
        <pc:sldMkLst>
          <pc:docMk/>
          <pc:sldMk cId="4184796213" sldId="259"/>
        </pc:sldMkLst>
        <pc:spChg chg="mod">
          <ac:chgData name="FRANCISCO REIS" userId="0132c88d-928e-447b-8430-701a65bfb4ae" providerId="ADAL" clId="{D25A6927-4922-4C7D-BE00-26C97754297B}" dt="2023-02-18T14:41:09.092" v="1292" actId="14100"/>
          <ac:spMkLst>
            <pc:docMk/>
            <pc:sldMk cId="4184796213" sldId="259"/>
            <ac:spMk id="2" creationId="{FA0AA8C2-6D41-1ED0-DD89-B0303758BDDB}"/>
          </ac:spMkLst>
        </pc:spChg>
        <pc:spChg chg="mod ord">
          <ac:chgData name="FRANCISCO REIS" userId="0132c88d-928e-447b-8430-701a65bfb4ae" providerId="ADAL" clId="{D25A6927-4922-4C7D-BE00-26C97754297B}" dt="2023-02-18T18:43:52.654" v="2707" actId="20577"/>
          <ac:spMkLst>
            <pc:docMk/>
            <pc:sldMk cId="4184796213" sldId="259"/>
            <ac:spMk id="3" creationId="{17E4D91B-962C-4587-2951-04B17624B5A6}"/>
          </ac:spMkLst>
        </pc:spChg>
        <pc:spChg chg="add del">
          <ac:chgData name="FRANCISCO REIS" userId="0132c88d-928e-447b-8430-701a65bfb4ae" providerId="ADAL" clId="{D25A6927-4922-4C7D-BE00-26C97754297B}" dt="2023-02-18T12:24:05.147" v="580"/>
          <ac:spMkLst>
            <pc:docMk/>
            <pc:sldMk cId="4184796213" sldId="259"/>
            <ac:spMk id="3085" creationId="{DB304A14-32D0-4873-B914-423ED7B8DAFD}"/>
          </ac:spMkLst>
        </pc:spChg>
        <pc:spChg chg="add del">
          <ac:chgData name="FRANCISCO REIS" userId="0132c88d-928e-447b-8430-701a65bfb4ae" providerId="ADAL" clId="{D25A6927-4922-4C7D-BE00-26C97754297B}" dt="2023-02-18T12:24:05.147" v="580"/>
          <ac:spMkLst>
            <pc:docMk/>
            <pc:sldMk cId="4184796213" sldId="259"/>
            <ac:spMk id="3086" creationId="{1D460C86-854F-4FB3-ABC2-E823D8FEB9DB}"/>
          </ac:spMkLst>
        </pc:spChg>
        <pc:spChg chg="add del">
          <ac:chgData name="FRANCISCO REIS" userId="0132c88d-928e-447b-8430-701a65bfb4ae" providerId="ADAL" clId="{D25A6927-4922-4C7D-BE00-26C97754297B}" dt="2023-02-18T12:24:05.147" v="580"/>
          <ac:spMkLst>
            <pc:docMk/>
            <pc:sldMk cId="4184796213" sldId="259"/>
            <ac:spMk id="3087" creationId="{BB48116A-278A-4CC5-89D3-9DE8E8FF1245}"/>
          </ac:spMkLst>
        </pc:spChg>
        <pc:spChg chg="add del">
          <ac:chgData name="FRANCISCO REIS" userId="0132c88d-928e-447b-8430-701a65bfb4ae" providerId="ADAL" clId="{D25A6927-4922-4C7D-BE00-26C97754297B}" dt="2023-02-18T12:09:02.156" v="458" actId="26606"/>
          <ac:spMkLst>
            <pc:docMk/>
            <pc:sldMk cId="4184796213" sldId="259"/>
            <ac:spMk id="3089" creationId="{F541DB91-0B10-46D9-B34B-7BFF9602606D}"/>
          </ac:spMkLst>
        </pc:spChg>
        <pc:spChg chg="add del">
          <ac:chgData name="FRANCISCO REIS" userId="0132c88d-928e-447b-8430-701a65bfb4ae" providerId="ADAL" clId="{D25A6927-4922-4C7D-BE00-26C97754297B}" dt="2023-02-18T12:09:02.156" v="458" actId="26606"/>
          <ac:spMkLst>
            <pc:docMk/>
            <pc:sldMk cId="4184796213" sldId="259"/>
            <ac:spMk id="3091" creationId="{9CF7FE1C-8BC5-4B0C-A2BC-93AB72C90FDD}"/>
          </ac:spMkLst>
        </pc:spChg>
        <pc:picChg chg="add del mod">
          <ac:chgData name="FRANCISCO REIS" userId="0132c88d-928e-447b-8430-701a65bfb4ae" providerId="ADAL" clId="{D25A6927-4922-4C7D-BE00-26C97754297B}" dt="2023-02-18T13:42:59.692" v="725"/>
          <ac:picMkLst>
            <pc:docMk/>
            <pc:sldMk cId="4184796213" sldId="259"/>
            <ac:picMk id="4" creationId="{2C505FCB-45B6-FE85-C911-2A334E88DFC3}"/>
          </ac:picMkLst>
        </pc:picChg>
        <pc:picChg chg="add del mod">
          <ac:chgData name="FRANCISCO REIS" userId="0132c88d-928e-447b-8430-701a65bfb4ae" providerId="ADAL" clId="{D25A6927-4922-4C7D-BE00-26C97754297B}" dt="2023-02-18T13:45:39.760" v="740" actId="478"/>
          <ac:picMkLst>
            <pc:docMk/>
            <pc:sldMk cId="4184796213" sldId="259"/>
            <ac:picMk id="5" creationId="{A022E529-035A-A005-0226-371D511066AB}"/>
          </ac:picMkLst>
        </pc:picChg>
        <pc:picChg chg="add mod">
          <ac:chgData name="FRANCISCO REIS" userId="0132c88d-928e-447b-8430-701a65bfb4ae" providerId="ADAL" clId="{D25A6927-4922-4C7D-BE00-26C97754297B}" dt="2023-02-18T15:36:06.109" v="1995" actId="732"/>
          <ac:picMkLst>
            <pc:docMk/>
            <pc:sldMk cId="4184796213" sldId="259"/>
            <ac:picMk id="6" creationId="{1FDF8320-41F5-98A1-F6B7-CD48F04125F0}"/>
          </ac:picMkLst>
        </pc:picChg>
        <pc:picChg chg="add del mod">
          <ac:chgData name="FRANCISCO REIS" userId="0132c88d-928e-447b-8430-701a65bfb4ae" providerId="ADAL" clId="{D25A6927-4922-4C7D-BE00-26C97754297B}" dt="2023-02-18T13:43:17.401" v="728" actId="478"/>
          <ac:picMkLst>
            <pc:docMk/>
            <pc:sldMk cId="4184796213" sldId="259"/>
            <ac:picMk id="3078" creationId="{76032827-136E-8991-E4EE-2915ACC4D2AE}"/>
          </ac:picMkLst>
        </pc:picChg>
      </pc:sldChg>
      <pc:sldChg chg="addSp delSp modSp mod modAnim delDesignElem">
        <pc:chgData name="FRANCISCO REIS" userId="0132c88d-928e-447b-8430-701a65bfb4ae" providerId="ADAL" clId="{D25A6927-4922-4C7D-BE00-26C97754297B}" dt="2023-02-23T17:29:03.022" v="2767"/>
        <pc:sldMkLst>
          <pc:docMk/>
          <pc:sldMk cId="1127980463" sldId="260"/>
        </pc:sldMkLst>
        <pc:spChg chg="mod">
          <ac:chgData name="FRANCISCO REIS" userId="0132c88d-928e-447b-8430-701a65bfb4ae" providerId="ADAL" clId="{D25A6927-4922-4C7D-BE00-26C97754297B}" dt="2023-02-18T18:05:21.632" v="2594" actId="113"/>
          <ac:spMkLst>
            <pc:docMk/>
            <pc:sldMk cId="1127980463" sldId="260"/>
            <ac:spMk id="2" creationId="{06AD2BDA-3A25-1E1B-AC86-DFD51BC4A22A}"/>
          </ac:spMkLst>
        </pc:spChg>
        <pc:spChg chg="mod">
          <ac:chgData name="FRANCISCO REIS" userId="0132c88d-928e-447b-8430-701a65bfb4ae" providerId="ADAL" clId="{D25A6927-4922-4C7D-BE00-26C97754297B}" dt="2023-02-18T14:48:15.349" v="1703" actId="1076"/>
          <ac:spMkLst>
            <pc:docMk/>
            <pc:sldMk cId="1127980463" sldId="260"/>
            <ac:spMk id="3" creationId="{FBB18C8B-D827-788D-1219-9A894F5F4CF5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1127980463" sldId="260"/>
            <ac:spMk id="4108" creationId="{D009D6D5-DAC2-4A8B-A17A-E206B9012D09}"/>
          </ac:spMkLst>
        </pc:spChg>
        <pc:picChg chg="add del mod">
          <ac:chgData name="FRANCISCO REIS" userId="0132c88d-928e-447b-8430-701a65bfb4ae" providerId="ADAL" clId="{D25A6927-4922-4C7D-BE00-26C97754297B}" dt="2023-02-18T15:37:13.256" v="2001" actId="732"/>
          <ac:picMkLst>
            <pc:docMk/>
            <pc:sldMk cId="1127980463" sldId="260"/>
            <ac:picMk id="4098" creationId="{1B393696-9560-C288-BB26-BA2802965517}"/>
          </ac:picMkLst>
        </pc:picChg>
      </pc:sldChg>
      <pc:sldChg chg="modSp del mod">
        <pc:chgData name="FRANCISCO REIS" userId="0132c88d-928e-447b-8430-701a65bfb4ae" providerId="ADAL" clId="{D25A6927-4922-4C7D-BE00-26C97754297B}" dt="2023-02-18T12:12:53.784" v="503" actId="2696"/>
        <pc:sldMkLst>
          <pc:docMk/>
          <pc:sldMk cId="3493702242" sldId="261"/>
        </pc:sldMkLst>
        <pc:spChg chg="mod">
          <ac:chgData name="FRANCISCO REIS" userId="0132c88d-928e-447b-8430-701a65bfb4ae" providerId="ADAL" clId="{D25A6927-4922-4C7D-BE00-26C97754297B}" dt="2023-02-18T12:12:32.734" v="500" actId="21"/>
          <ac:spMkLst>
            <pc:docMk/>
            <pc:sldMk cId="3493702242" sldId="261"/>
            <ac:spMk id="3" creationId="{6A004646-7CFC-F578-5542-A31B041FE747}"/>
          </ac:spMkLst>
        </pc:spChg>
      </pc:sldChg>
      <pc:sldChg chg="addSp delSp modSp mod ord modAnim delDesignElem">
        <pc:chgData name="FRANCISCO REIS" userId="0132c88d-928e-447b-8430-701a65bfb4ae" providerId="ADAL" clId="{D25A6927-4922-4C7D-BE00-26C97754297B}" dt="2023-02-23T17:37:21.340" v="2809"/>
        <pc:sldMkLst>
          <pc:docMk/>
          <pc:sldMk cId="1060350842" sldId="264"/>
        </pc:sldMkLst>
        <pc:spChg chg="mod">
          <ac:chgData name="FRANCISCO REIS" userId="0132c88d-928e-447b-8430-701a65bfb4ae" providerId="ADAL" clId="{D25A6927-4922-4C7D-BE00-26C97754297B}" dt="2023-02-18T18:06:36.425" v="2600" actId="113"/>
          <ac:spMkLst>
            <pc:docMk/>
            <pc:sldMk cId="1060350842" sldId="264"/>
            <ac:spMk id="2" creationId="{AE84CE7E-E734-BC98-A7C6-FE662E9F05E9}"/>
          </ac:spMkLst>
        </pc:spChg>
        <pc:spChg chg="mod">
          <ac:chgData name="FRANCISCO REIS" userId="0132c88d-928e-447b-8430-701a65bfb4ae" providerId="ADAL" clId="{D25A6927-4922-4C7D-BE00-26C97754297B}" dt="2023-02-18T15:14:48.711" v="1752" actId="1076"/>
          <ac:spMkLst>
            <pc:docMk/>
            <pc:sldMk cId="1060350842" sldId="264"/>
            <ac:spMk id="3" creationId="{5CA45E5A-6238-5160-F6B7-1B938A46C38B}"/>
          </ac:spMkLst>
        </pc:spChg>
        <pc:spChg chg="del">
          <ac:chgData name="FRANCISCO REIS" userId="0132c88d-928e-447b-8430-701a65bfb4ae" providerId="ADAL" clId="{D25A6927-4922-4C7D-BE00-26C97754297B}" dt="2023-02-18T12:20:02.203" v="561" actId="26606"/>
          <ac:spMkLst>
            <pc:docMk/>
            <pc:sldMk cId="1060350842" sldId="264"/>
            <ac:spMk id="11" creationId="{2C46C4D6-C474-4E92-B52E-944C1118F7B6}"/>
          </ac:spMkLst>
        </pc:spChg>
        <pc:spChg chg="del">
          <ac:chgData name="FRANCISCO REIS" userId="0132c88d-928e-447b-8430-701a65bfb4ae" providerId="ADAL" clId="{D25A6927-4922-4C7D-BE00-26C97754297B}" dt="2023-02-18T12:20:02.203" v="561" actId="26606"/>
          <ac:spMkLst>
            <pc:docMk/>
            <pc:sldMk cId="1060350842" sldId="264"/>
            <ac:spMk id="12" creationId="{0E3596DD-156A-473E-9BB3-C6A29F7574E9}"/>
          </ac:spMkLst>
        </pc:spChg>
        <pc:spChg chg="add del">
          <ac:chgData name="FRANCISCO REIS" userId="0132c88d-928e-447b-8430-701a65bfb4ae" providerId="ADAL" clId="{D25A6927-4922-4C7D-BE00-26C97754297B}" dt="2023-02-18T12:24:05.147" v="580"/>
          <ac:spMkLst>
            <pc:docMk/>
            <pc:sldMk cId="1060350842" sldId="264"/>
            <ac:spMk id="17" creationId="{687AFE0E-B37D-4531-AFE8-231C8348EAF1}"/>
          </ac:spMkLst>
        </pc:spChg>
        <pc:picChg chg="del mod">
          <ac:chgData name="FRANCISCO REIS" userId="0132c88d-928e-447b-8430-701a65bfb4ae" providerId="ADAL" clId="{D25A6927-4922-4C7D-BE00-26C97754297B}" dt="2023-02-18T14:11:32.235" v="996" actId="478"/>
          <ac:picMkLst>
            <pc:docMk/>
            <pc:sldMk cId="1060350842" sldId="264"/>
            <ac:picMk id="4" creationId="{21651F20-9EF3-C1A8-21D6-877D2B16654E}"/>
          </ac:picMkLst>
        </pc:picChg>
        <pc:picChg chg="add mod modCrop">
          <ac:chgData name="FRANCISCO REIS" userId="0132c88d-928e-447b-8430-701a65bfb4ae" providerId="ADAL" clId="{D25A6927-4922-4C7D-BE00-26C97754297B}" dt="2023-02-18T15:40:43.201" v="2333" actId="732"/>
          <ac:picMkLst>
            <pc:docMk/>
            <pc:sldMk cId="1060350842" sldId="264"/>
            <ac:picMk id="5" creationId="{B3D0AF04-C9A7-2D71-19C1-F1618F52EA00}"/>
          </ac:picMkLst>
        </pc:picChg>
      </pc:sldChg>
      <pc:sldChg chg="delSp modSp del mod delDesignElem">
        <pc:chgData name="FRANCISCO REIS" userId="0132c88d-928e-447b-8430-701a65bfb4ae" providerId="ADAL" clId="{D25A6927-4922-4C7D-BE00-26C97754297B}" dt="2023-02-18T12:47:24.057" v="682" actId="2696"/>
        <pc:sldMkLst>
          <pc:docMk/>
          <pc:sldMk cId="3939469378" sldId="265"/>
        </pc:sldMkLst>
        <pc:spChg chg="mod">
          <ac:chgData name="FRANCISCO REIS" userId="0132c88d-928e-447b-8430-701a65bfb4ae" providerId="ADAL" clId="{D25A6927-4922-4C7D-BE00-26C97754297B}" dt="2023-02-18T12:45:13.391" v="666" actId="207"/>
          <ac:spMkLst>
            <pc:docMk/>
            <pc:sldMk cId="3939469378" sldId="265"/>
            <ac:spMk id="2" creationId="{0A567BC0-A80F-48E1-75B3-7E2D468B5B4E}"/>
          </ac:spMkLst>
        </pc:spChg>
        <pc:spChg chg="mod">
          <ac:chgData name="FRANCISCO REIS" userId="0132c88d-928e-447b-8430-701a65bfb4ae" providerId="ADAL" clId="{D25A6927-4922-4C7D-BE00-26C97754297B}" dt="2023-02-18T12:47:18.635" v="681"/>
          <ac:spMkLst>
            <pc:docMk/>
            <pc:sldMk cId="3939469378" sldId="265"/>
            <ac:spMk id="3" creationId="{6ED56916-28D9-8B13-0998-E319524BE426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939469378" sldId="265"/>
            <ac:spMk id="8200" creationId="{5E8D2E83-FB3A-40E7-A9E5-7AB389D612B4}"/>
          </ac:spMkLst>
        </pc:spChg>
      </pc:sldChg>
      <pc:sldChg chg="delSp modSp del mod modAnim delDesignElem">
        <pc:chgData name="FRANCISCO REIS" userId="0132c88d-928e-447b-8430-701a65bfb4ae" providerId="ADAL" clId="{D25A6927-4922-4C7D-BE00-26C97754297B}" dt="2023-02-18T13:39:32.741" v="700" actId="2696"/>
        <pc:sldMkLst>
          <pc:docMk/>
          <pc:sldMk cId="1683796988" sldId="266"/>
        </pc:sldMkLst>
        <pc:spChg chg="mod">
          <ac:chgData name="FRANCISCO REIS" userId="0132c88d-928e-447b-8430-701a65bfb4ae" providerId="ADAL" clId="{D25A6927-4922-4C7D-BE00-26C97754297B}" dt="2023-02-18T12:35:21.299" v="614" actId="14100"/>
          <ac:spMkLst>
            <pc:docMk/>
            <pc:sldMk cId="1683796988" sldId="266"/>
            <ac:spMk id="2" creationId="{CD8FD54F-5C9B-4CB3-CBF9-A07F6CC5AE7E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1683796988" sldId="266"/>
            <ac:spMk id="10" creationId="{79BB35BC-D5C2-4C8B-A22A-A71E6191913B}"/>
          </ac:spMkLst>
        </pc:spChg>
        <pc:picChg chg="mod">
          <ac:chgData name="FRANCISCO REIS" userId="0132c88d-928e-447b-8430-701a65bfb4ae" providerId="ADAL" clId="{D25A6927-4922-4C7D-BE00-26C97754297B}" dt="2023-02-18T13:39:19.626" v="699" actId="14826"/>
          <ac:picMkLst>
            <pc:docMk/>
            <pc:sldMk cId="1683796988" sldId="266"/>
            <ac:picMk id="5" creationId="{581C4747-EA6C-F3C0-457B-8CDA6DD7458E}"/>
          </ac:picMkLst>
        </pc:picChg>
      </pc:sldChg>
      <pc:sldChg chg="modSp del mod">
        <pc:chgData name="FRANCISCO REIS" userId="0132c88d-928e-447b-8430-701a65bfb4ae" providerId="ADAL" clId="{D25A6927-4922-4C7D-BE00-26C97754297B}" dt="2023-02-18T14:02:44.895" v="976" actId="2696"/>
        <pc:sldMkLst>
          <pc:docMk/>
          <pc:sldMk cId="277869846" sldId="270"/>
        </pc:sldMkLst>
        <pc:spChg chg="mod">
          <ac:chgData name="FRANCISCO REIS" userId="0132c88d-928e-447b-8430-701a65bfb4ae" providerId="ADAL" clId="{D25A6927-4922-4C7D-BE00-26C97754297B}" dt="2023-02-18T13:59:30.816" v="966" actId="21"/>
          <ac:spMkLst>
            <pc:docMk/>
            <pc:sldMk cId="277869846" sldId="270"/>
            <ac:spMk id="4" creationId="{FF6EF8E4-0E8C-59CE-064D-792FC7C0A453}"/>
          </ac:spMkLst>
        </pc:spChg>
      </pc:sldChg>
      <pc:sldChg chg="delSp modSp del mod delDesignElem">
        <pc:chgData name="FRANCISCO REIS" userId="0132c88d-928e-447b-8430-701a65bfb4ae" providerId="ADAL" clId="{D25A6927-4922-4C7D-BE00-26C97754297B}" dt="2023-02-18T12:44:06.671" v="662" actId="2696"/>
        <pc:sldMkLst>
          <pc:docMk/>
          <pc:sldMk cId="1997096226" sldId="271"/>
        </pc:sldMkLst>
        <pc:spChg chg="mod">
          <ac:chgData name="FRANCISCO REIS" userId="0132c88d-928e-447b-8430-701a65bfb4ae" providerId="ADAL" clId="{D25A6927-4922-4C7D-BE00-26C97754297B}" dt="2023-02-18T12:43:50.470" v="659" actId="21"/>
          <ac:spMkLst>
            <pc:docMk/>
            <pc:sldMk cId="1997096226" sldId="271"/>
            <ac:spMk id="4" creationId="{84067D7B-96AF-979D-856A-3F710A4A0FDC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1997096226" sldId="271"/>
            <ac:spMk id="2084" creationId="{04812C46-200A-4DEB-A05E-3ED6C68C2387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1997096226" sldId="271"/>
            <ac:spMk id="2086" creationId="{D1EA859B-E555-4109-94F3-6700E046E008}"/>
          </ac:spMkLst>
        </pc:spChg>
        <pc:picChg chg="mod">
          <ac:chgData name="FRANCISCO REIS" userId="0132c88d-928e-447b-8430-701a65bfb4ae" providerId="ADAL" clId="{D25A6927-4922-4C7D-BE00-26C97754297B}" dt="2023-02-18T12:39:35.181" v="635" actId="732"/>
          <ac:picMkLst>
            <pc:docMk/>
            <pc:sldMk cId="1997096226" sldId="271"/>
            <ac:picMk id="2050" creationId="{CFC63AA5-ACF5-381D-C3F1-419EAB5AC6C7}"/>
          </ac:picMkLst>
        </pc:picChg>
      </pc:sldChg>
      <pc:sldChg chg="delSp modSp del mod delDesignElem">
        <pc:chgData name="FRANCISCO REIS" userId="0132c88d-928e-447b-8430-701a65bfb4ae" providerId="ADAL" clId="{D25A6927-4922-4C7D-BE00-26C97754297B}" dt="2023-02-18T14:25:20.645" v="1063" actId="47"/>
        <pc:sldMkLst>
          <pc:docMk/>
          <pc:sldMk cId="2456206153" sldId="272"/>
        </pc:sldMkLst>
        <pc:spChg chg="mod">
          <ac:chgData name="FRANCISCO REIS" userId="0132c88d-928e-447b-8430-701a65bfb4ae" providerId="ADAL" clId="{D25A6927-4922-4C7D-BE00-26C97754297B}" dt="2023-02-18T14:24:47.435" v="1059" actId="21"/>
          <ac:spMkLst>
            <pc:docMk/>
            <pc:sldMk cId="2456206153" sldId="272"/>
            <ac:spMk id="4" creationId="{806D1E7D-0963-D6E5-F663-9A8BE3719B76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2456206153" sldId="272"/>
            <ac:spMk id="3108" creationId="{D009D6D5-DAC2-4A8B-A17A-E206B9012D09}"/>
          </ac:spMkLst>
        </pc:spChg>
      </pc:sldChg>
      <pc:sldChg chg="addSp delSp modSp del mod delDesignElem">
        <pc:chgData name="FRANCISCO REIS" userId="0132c88d-928e-447b-8430-701a65bfb4ae" providerId="ADAL" clId="{D25A6927-4922-4C7D-BE00-26C97754297B}" dt="2023-02-18T12:51:00.502" v="696" actId="2696"/>
        <pc:sldMkLst>
          <pc:docMk/>
          <pc:sldMk cId="1093903229" sldId="273"/>
        </pc:sldMkLst>
        <pc:spChg chg="mod">
          <ac:chgData name="FRANCISCO REIS" userId="0132c88d-928e-447b-8430-701a65bfb4ae" providerId="ADAL" clId="{D25A6927-4922-4C7D-BE00-26C97754297B}" dt="2023-02-18T12:49:27.431" v="686" actId="207"/>
          <ac:spMkLst>
            <pc:docMk/>
            <pc:sldMk cId="1093903229" sldId="273"/>
            <ac:spMk id="2" creationId="{F456F7FE-7F43-304B-C26D-0C04F4DA1F00}"/>
          </ac:spMkLst>
        </pc:spChg>
        <pc:spChg chg="mod">
          <ac:chgData name="FRANCISCO REIS" userId="0132c88d-928e-447b-8430-701a65bfb4ae" providerId="ADAL" clId="{D25A6927-4922-4C7D-BE00-26C97754297B}" dt="2023-02-18T12:49:31.969" v="687" actId="207"/>
          <ac:spMkLst>
            <pc:docMk/>
            <pc:sldMk cId="1093903229" sldId="273"/>
            <ac:spMk id="3" creationId="{66C621C4-6F3D-AEDD-7D55-AFDE766E28F1}"/>
          </ac:spMkLst>
        </pc:spChg>
        <pc:spChg chg="add del">
          <ac:chgData name="FRANCISCO REIS" userId="0132c88d-928e-447b-8430-701a65bfb4ae" providerId="ADAL" clId="{D25A6927-4922-4C7D-BE00-26C97754297B}" dt="2023-02-18T12:49:03.642" v="685" actId="11529"/>
          <ac:spMkLst>
            <pc:docMk/>
            <pc:sldMk cId="1093903229" sldId="273"/>
            <ac:spMk id="4" creationId="{F850282B-612B-8FBE-FEC7-0E3B5A461F68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1093903229" sldId="273"/>
            <ac:spMk id="4157" creationId="{5E8D2E83-FB3A-40E7-A9E5-7AB389D612B4}"/>
          </ac:spMkLst>
        </pc:spChg>
      </pc:sldChg>
      <pc:sldChg chg="delSp modSp mod modAnim delDesignElem">
        <pc:chgData name="FRANCISCO REIS" userId="0132c88d-928e-447b-8430-701a65bfb4ae" providerId="ADAL" clId="{D25A6927-4922-4C7D-BE00-26C97754297B}" dt="2023-02-23T17:29:18.231" v="2769"/>
        <pc:sldMkLst>
          <pc:docMk/>
          <pc:sldMk cId="3891076149" sldId="274"/>
        </pc:sldMkLst>
        <pc:spChg chg="mod">
          <ac:chgData name="FRANCISCO REIS" userId="0132c88d-928e-447b-8430-701a65bfb4ae" providerId="ADAL" clId="{D25A6927-4922-4C7D-BE00-26C97754297B}" dt="2023-02-18T18:05:29.598" v="2595" actId="113"/>
          <ac:spMkLst>
            <pc:docMk/>
            <pc:sldMk cId="3891076149" sldId="274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22:16.197" v="1833" actId="1076"/>
          <ac:spMkLst>
            <pc:docMk/>
            <pc:sldMk cId="3891076149" sldId="274"/>
            <ac:spMk id="3" creationId="{1559F76E-CECE-7585-886F-A79BEA58DC2C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891076149" sldId="274"/>
            <ac:spMk id="34" creationId="{79BB35BC-D5C2-4C8B-A22A-A71E6191913B}"/>
          </ac:spMkLst>
        </pc:spChg>
        <pc:picChg chg="mod modCrop">
          <ac:chgData name="FRANCISCO REIS" userId="0132c88d-928e-447b-8430-701a65bfb4ae" providerId="ADAL" clId="{D25A6927-4922-4C7D-BE00-26C97754297B}" dt="2023-02-18T15:35:11.498" v="1990" actId="732"/>
          <ac:picMkLst>
            <pc:docMk/>
            <pc:sldMk cId="3891076149" sldId="274"/>
            <ac:picMk id="5" creationId="{581C4747-EA6C-F3C0-457B-8CDA6DD7458E}"/>
          </ac:picMkLst>
        </pc:picChg>
      </pc:sldChg>
      <pc:sldChg chg="delSp modSp mod addAnim delAnim modAnim delDesignElem">
        <pc:chgData name="FRANCISCO REIS" userId="0132c88d-928e-447b-8430-701a65bfb4ae" providerId="ADAL" clId="{D25A6927-4922-4C7D-BE00-26C97754297B}" dt="2023-02-23T17:30:15.190" v="2777"/>
        <pc:sldMkLst>
          <pc:docMk/>
          <pc:sldMk cId="427941069" sldId="275"/>
        </pc:sldMkLst>
        <pc:spChg chg="mod">
          <ac:chgData name="FRANCISCO REIS" userId="0132c88d-928e-447b-8430-701a65bfb4ae" providerId="ADAL" clId="{D25A6927-4922-4C7D-BE00-26C97754297B}" dt="2023-02-18T18:05:53.386" v="2596" actId="113"/>
          <ac:spMkLst>
            <pc:docMk/>
            <pc:sldMk cId="427941069" sldId="275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52:23.783" v="2415" actId="20577"/>
          <ac:spMkLst>
            <pc:docMk/>
            <pc:sldMk cId="427941069" sldId="275"/>
            <ac:spMk id="3" creationId="{1559F76E-CECE-7585-886F-A79BEA58DC2C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427941069" sldId="275"/>
            <ac:spMk id="19" creationId="{79BB35BC-D5C2-4C8B-A22A-A71E6191913B}"/>
          </ac:spMkLst>
        </pc:spChg>
        <pc:picChg chg="mod modCrop">
          <ac:chgData name="FRANCISCO REIS" userId="0132c88d-928e-447b-8430-701a65bfb4ae" providerId="ADAL" clId="{D25A6927-4922-4C7D-BE00-26C97754297B}" dt="2023-02-18T15:34:49.944" v="1988" actId="18131"/>
          <ac:picMkLst>
            <pc:docMk/>
            <pc:sldMk cId="427941069" sldId="275"/>
            <ac:picMk id="5" creationId="{581C4747-EA6C-F3C0-457B-8CDA6DD7458E}"/>
          </ac:picMkLst>
        </pc:picChg>
      </pc:sldChg>
      <pc:sldChg chg="modSp del mod">
        <pc:chgData name="FRANCISCO REIS" userId="0132c88d-928e-447b-8430-701a65bfb4ae" providerId="ADAL" clId="{D25A6927-4922-4C7D-BE00-26C97754297B}" dt="2023-02-18T12:17:50.514" v="519" actId="2696"/>
        <pc:sldMkLst>
          <pc:docMk/>
          <pc:sldMk cId="801119830" sldId="276"/>
        </pc:sldMkLst>
        <pc:spChg chg="mod">
          <ac:chgData name="FRANCISCO REIS" userId="0132c88d-928e-447b-8430-701a65bfb4ae" providerId="ADAL" clId="{D25A6927-4922-4C7D-BE00-26C97754297B}" dt="2023-02-18T12:15:30.042" v="513" actId="21"/>
          <ac:spMkLst>
            <pc:docMk/>
            <pc:sldMk cId="801119830" sldId="276"/>
            <ac:spMk id="3" creationId="{1559F76E-CECE-7585-886F-A79BEA58DC2C}"/>
          </ac:spMkLst>
        </pc:spChg>
      </pc:sldChg>
      <pc:sldChg chg="delSp modSp del mod delDesignElem">
        <pc:chgData name="FRANCISCO REIS" userId="0132c88d-928e-447b-8430-701a65bfb4ae" providerId="ADAL" clId="{D25A6927-4922-4C7D-BE00-26C97754297B}" dt="2023-02-18T12:41:35.922" v="649" actId="2696"/>
        <pc:sldMkLst>
          <pc:docMk/>
          <pc:sldMk cId="3225942223" sldId="277"/>
        </pc:sldMkLst>
        <pc:spChg chg="mod">
          <ac:chgData name="FRANCISCO REIS" userId="0132c88d-928e-447b-8430-701a65bfb4ae" providerId="ADAL" clId="{D25A6927-4922-4C7D-BE00-26C97754297B}" dt="2023-02-18T12:37:48.122" v="624" actId="14100"/>
          <ac:spMkLst>
            <pc:docMk/>
            <pc:sldMk cId="3225942223" sldId="277"/>
            <ac:spMk id="2" creationId="{CE996FEF-14DA-A5E0-A32A-B28C68D9B46A}"/>
          </ac:spMkLst>
        </pc:spChg>
        <pc:spChg chg="mod">
          <ac:chgData name="FRANCISCO REIS" userId="0132c88d-928e-447b-8430-701a65bfb4ae" providerId="ADAL" clId="{D25A6927-4922-4C7D-BE00-26C97754297B}" dt="2023-02-18T12:41:20.083" v="646" actId="27636"/>
          <ac:spMkLst>
            <pc:docMk/>
            <pc:sldMk cId="3225942223" sldId="277"/>
            <ac:spMk id="3" creationId="{12026302-4F29-509C-EE95-D2F1703C49F1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225942223" sldId="277"/>
            <ac:spMk id="7172" creationId="{04812C46-200A-4DEB-A05E-3ED6C68C2387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3225942223" sldId="277"/>
            <ac:spMk id="7173" creationId="{D1EA859B-E555-4109-94F3-6700E046E008}"/>
          </ac:spMkLst>
        </pc:spChg>
        <pc:picChg chg="mod">
          <ac:chgData name="FRANCISCO REIS" userId="0132c88d-928e-447b-8430-701a65bfb4ae" providerId="ADAL" clId="{D25A6927-4922-4C7D-BE00-26C97754297B}" dt="2023-02-18T12:37:28.594" v="623" actId="732"/>
          <ac:picMkLst>
            <pc:docMk/>
            <pc:sldMk cId="3225942223" sldId="277"/>
            <ac:picMk id="7170" creationId="{B6C5C9D2-E8DB-7627-088A-42ADE119A4D6}"/>
          </ac:picMkLst>
        </pc:picChg>
      </pc:sldChg>
      <pc:sldChg chg="delSp modSp mod modAnim delDesignElem">
        <pc:chgData name="FRANCISCO REIS" userId="0132c88d-928e-447b-8430-701a65bfb4ae" providerId="ADAL" clId="{D25A6927-4922-4C7D-BE00-26C97754297B}" dt="2023-02-23T17:30:26.047" v="2778"/>
        <pc:sldMkLst>
          <pc:docMk/>
          <pc:sldMk cId="2542730958" sldId="278"/>
        </pc:sldMkLst>
        <pc:spChg chg="mod">
          <ac:chgData name="FRANCISCO REIS" userId="0132c88d-928e-447b-8430-701a65bfb4ae" providerId="ADAL" clId="{D25A6927-4922-4C7D-BE00-26C97754297B}" dt="2023-02-18T18:06:06.096" v="2597" actId="113"/>
          <ac:spMkLst>
            <pc:docMk/>
            <pc:sldMk cId="2542730958" sldId="278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4:53:24.793" v="1723" actId="1076"/>
          <ac:spMkLst>
            <pc:docMk/>
            <pc:sldMk cId="2542730958" sldId="278"/>
            <ac:spMk id="3" creationId="{1559F76E-CECE-7585-886F-A79BEA58DC2C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2542730958" sldId="278"/>
            <ac:spMk id="57" creationId="{D009D6D5-DAC2-4A8B-A17A-E206B9012D09}"/>
          </ac:spMkLst>
        </pc:spChg>
        <pc:picChg chg="mod modCrop">
          <ac:chgData name="FRANCISCO REIS" userId="0132c88d-928e-447b-8430-701a65bfb4ae" providerId="ADAL" clId="{D25A6927-4922-4C7D-BE00-26C97754297B}" dt="2023-02-18T15:39:26.073" v="2325" actId="732"/>
          <ac:picMkLst>
            <pc:docMk/>
            <pc:sldMk cId="2542730958" sldId="278"/>
            <ac:picMk id="5" creationId="{581C4747-EA6C-F3C0-457B-8CDA6DD7458E}"/>
          </ac:picMkLst>
        </pc:picChg>
      </pc:sldChg>
      <pc:sldChg chg="del">
        <pc:chgData name="FRANCISCO REIS" userId="0132c88d-928e-447b-8430-701a65bfb4ae" providerId="ADAL" clId="{D25A6927-4922-4C7D-BE00-26C97754297B}" dt="2023-02-18T11:49:51.764" v="299" actId="2696"/>
        <pc:sldMkLst>
          <pc:docMk/>
          <pc:sldMk cId="1406852294" sldId="279"/>
        </pc:sldMkLst>
      </pc:sldChg>
      <pc:sldChg chg="addSp delSp modSp new mod modTransition setBg modAnim delDesignElem">
        <pc:chgData name="FRANCISCO REIS" userId="0132c88d-928e-447b-8430-701a65bfb4ae" providerId="ADAL" clId="{D25A6927-4922-4C7D-BE00-26C97754297B}" dt="2023-02-23T17:34:31.529" v="2801"/>
        <pc:sldMkLst>
          <pc:docMk/>
          <pc:sldMk cId="4023321068" sldId="280"/>
        </pc:sldMkLst>
        <pc:spChg chg="mod">
          <ac:chgData name="FRANCISCO REIS" userId="0132c88d-928e-447b-8430-701a65bfb4ae" providerId="ADAL" clId="{D25A6927-4922-4C7D-BE00-26C97754297B}" dt="2023-02-18T12:34:30.136" v="612" actId="14100"/>
          <ac:spMkLst>
            <pc:docMk/>
            <pc:sldMk cId="4023321068" sldId="280"/>
            <ac:spMk id="2" creationId="{0003D937-801D-A147-BE47-F4DC9DC6AA49}"/>
          </ac:spMkLst>
        </pc:spChg>
        <pc:spChg chg="mod">
          <ac:chgData name="FRANCISCO REIS" userId="0132c88d-928e-447b-8430-701a65bfb4ae" providerId="ADAL" clId="{D25A6927-4922-4C7D-BE00-26C97754297B}" dt="2023-02-18T18:41:36.311" v="2662" actId="20577"/>
          <ac:spMkLst>
            <pc:docMk/>
            <pc:sldMk cId="4023321068" sldId="280"/>
            <ac:spMk id="3" creationId="{21D5C62A-D1C8-5433-A93F-AAE34094F63F}"/>
          </ac:spMkLst>
        </pc:spChg>
        <pc:spChg chg="add del">
          <ac:chgData name="FRANCISCO REIS" userId="0132c88d-928e-447b-8430-701a65bfb4ae" providerId="ADAL" clId="{D25A6927-4922-4C7D-BE00-26C97754297B}" dt="2023-02-18T17:55:48.536" v="2538"/>
          <ac:spMkLst>
            <pc:docMk/>
            <pc:sldMk cId="4023321068" sldId="280"/>
            <ac:spMk id="4" creationId="{43DDC988-74A6-67BA-DD88-E648BD08E39E}"/>
          </ac:spMkLst>
        </pc:spChg>
        <pc:spChg chg="add del">
          <ac:chgData name="FRANCISCO REIS" userId="0132c88d-928e-447b-8430-701a65bfb4ae" providerId="ADAL" clId="{D25A6927-4922-4C7D-BE00-26C97754297B}" dt="2023-02-18T17:56:02.226" v="2544"/>
          <ac:spMkLst>
            <pc:docMk/>
            <pc:sldMk cId="4023321068" sldId="280"/>
            <ac:spMk id="5" creationId="{911A183B-536D-6F7E-AE0B-B6B476823C7B}"/>
          </ac:spMkLst>
        </pc:spChg>
        <pc:spChg chg="add del">
          <ac:chgData name="FRANCISCO REIS" userId="0132c88d-928e-447b-8430-701a65bfb4ae" providerId="ADAL" clId="{D25A6927-4922-4C7D-BE00-26C97754297B}" dt="2023-02-18T11:33:05.225" v="163" actId="26606"/>
          <ac:spMkLst>
            <pc:docMk/>
            <pc:sldMk cId="4023321068" sldId="280"/>
            <ac:spMk id="1037" creationId="{AD96FDFD-4E42-4A06-B8B5-768A1DB9C2A9}"/>
          </ac:spMkLst>
        </pc:spChg>
        <pc:spChg chg="add del">
          <ac:chgData name="FRANCISCO REIS" userId="0132c88d-928e-447b-8430-701a65bfb4ae" providerId="ADAL" clId="{D25A6927-4922-4C7D-BE00-26C97754297B}" dt="2023-02-18T12:24:05.147" v="580"/>
          <ac:spMkLst>
            <pc:docMk/>
            <pc:sldMk cId="4023321068" sldId="280"/>
            <ac:spMk id="1042" creationId="{AD96FDFD-4E42-4A06-B8B5-768A1DB9C2A9}"/>
          </ac:spMkLst>
        </pc:spChg>
        <pc:picChg chg="add del mod">
          <ac:chgData name="FRANCISCO REIS" userId="0132c88d-928e-447b-8430-701a65bfb4ae" providerId="ADAL" clId="{D25A6927-4922-4C7D-BE00-26C97754297B}" dt="2023-02-18T11:25:47.527" v="123"/>
          <ac:picMkLst>
            <pc:docMk/>
            <pc:sldMk cId="4023321068" sldId="280"/>
            <ac:picMk id="1026" creationId="{F2326DF7-7CAE-984A-2F10-E5B5D557E47A}"/>
          </ac:picMkLst>
        </pc:picChg>
        <pc:picChg chg="add del mod ord">
          <ac:chgData name="FRANCISCO REIS" userId="0132c88d-928e-447b-8430-701a65bfb4ae" providerId="ADAL" clId="{D25A6927-4922-4C7D-BE00-26C97754297B}" dt="2023-02-18T17:35:17.108" v="2440" actId="478"/>
          <ac:picMkLst>
            <pc:docMk/>
            <pc:sldMk cId="4023321068" sldId="280"/>
            <ac:picMk id="1028" creationId="{AAB43602-C036-08DA-22E5-27DA7E284F6F}"/>
          </ac:picMkLst>
        </pc:picChg>
        <pc:picChg chg="add mod ord">
          <ac:chgData name="FRANCISCO REIS" userId="0132c88d-928e-447b-8430-701a65bfb4ae" providerId="ADAL" clId="{D25A6927-4922-4C7D-BE00-26C97754297B}" dt="2023-02-18T18:40:14.010" v="2653" actId="732"/>
          <ac:picMkLst>
            <pc:docMk/>
            <pc:sldMk cId="4023321068" sldId="280"/>
            <ac:picMk id="1030" creationId="{5D15AEB7-5D99-4EFB-1AC2-A6DFA9AA4135}"/>
          </ac:picMkLst>
        </pc:picChg>
        <pc:picChg chg="add mod">
          <ac:chgData name="FRANCISCO REIS" userId="0132c88d-928e-447b-8430-701a65bfb4ae" providerId="ADAL" clId="{D25A6927-4922-4C7D-BE00-26C97754297B}" dt="2023-02-18T18:40:53.950" v="2660" actId="18131"/>
          <ac:picMkLst>
            <pc:docMk/>
            <pc:sldMk cId="4023321068" sldId="280"/>
            <ac:picMk id="1032" creationId="{9D123DAE-11F0-794A-07A9-DC65D415A91F}"/>
          </ac:picMkLst>
        </pc:picChg>
      </pc:sldChg>
      <pc:sldChg chg="add del">
        <pc:chgData name="FRANCISCO REIS" userId="0132c88d-928e-447b-8430-701a65bfb4ae" providerId="ADAL" clId="{D25A6927-4922-4C7D-BE00-26C97754297B}" dt="2023-02-18T12:07:53.231" v="456" actId="2890"/>
        <pc:sldMkLst>
          <pc:docMk/>
          <pc:sldMk cId="2113090215" sldId="281"/>
        </pc:sldMkLst>
      </pc:sldChg>
      <pc:sldChg chg="delSp modSp add mod ord modAnim delDesignElem">
        <pc:chgData name="FRANCISCO REIS" userId="0132c88d-928e-447b-8430-701a65bfb4ae" providerId="ADAL" clId="{D25A6927-4922-4C7D-BE00-26C97754297B}" dt="2023-02-23T17:36:17.814" v="2807"/>
        <pc:sldMkLst>
          <pc:docMk/>
          <pc:sldMk cId="4161989970" sldId="281"/>
        </pc:sldMkLst>
        <pc:spChg chg="mod">
          <ac:chgData name="FRANCISCO REIS" userId="0132c88d-928e-447b-8430-701a65bfb4ae" providerId="ADAL" clId="{D25A6927-4922-4C7D-BE00-26C97754297B}" dt="2023-02-18T14:41:54.541" v="1338" actId="1076"/>
          <ac:spMkLst>
            <pc:docMk/>
            <pc:sldMk cId="4161989970" sldId="281"/>
            <ac:spMk id="2" creationId="{06AD2BDA-3A25-1E1B-AC86-DFD51BC4A22A}"/>
          </ac:spMkLst>
        </pc:spChg>
        <pc:spChg chg="mod">
          <ac:chgData name="FRANCISCO REIS" userId="0132c88d-928e-447b-8430-701a65bfb4ae" providerId="ADAL" clId="{D25A6927-4922-4C7D-BE00-26C97754297B}" dt="2023-02-18T18:46:55.295" v="2718" actId="20577"/>
          <ac:spMkLst>
            <pc:docMk/>
            <pc:sldMk cId="4161989970" sldId="281"/>
            <ac:spMk id="3" creationId="{FBB18C8B-D827-788D-1219-9A894F5F4CF5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4161989970" sldId="281"/>
            <ac:spMk id="4108" creationId="{D009D6D5-DAC2-4A8B-A17A-E206B9012D09}"/>
          </ac:spMkLst>
        </pc:spChg>
        <pc:picChg chg="mod">
          <ac:chgData name="FRANCISCO REIS" userId="0132c88d-928e-447b-8430-701a65bfb4ae" providerId="ADAL" clId="{D25A6927-4922-4C7D-BE00-26C97754297B}" dt="2023-02-18T15:39:06.194" v="2322" actId="18131"/>
          <ac:picMkLst>
            <pc:docMk/>
            <pc:sldMk cId="4161989970" sldId="281"/>
            <ac:picMk id="4098" creationId="{1B393696-9560-C288-BB26-BA2802965517}"/>
          </ac:picMkLst>
        </pc:picChg>
      </pc:sldChg>
      <pc:sldChg chg="delSp modSp add mod ord modAnim delDesignElem">
        <pc:chgData name="FRANCISCO REIS" userId="0132c88d-928e-447b-8430-701a65bfb4ae" providerId="ADAL" clId="{D25A6927-4922-4C7D-BE00-26C97754297B}" dt="2023-02-23T17:30:42.273" v="2780"/>
        <pc:sldMkLst>
          <pc:docMk/>
          <pc:sldMk cId="2322081330" sldId="282"/>
        </pc:sldMkLst>
        <pc:spChg chg="mod">
          <ac:chgData name="FRANCISCO REIS" userId="0132c88d-928e-447b-8430-701a65bfb4ae" providerId="ADAL" clId="{D25A6927-4922-4C7D-BE00-26C97754297B}" dt="2023-02-18T18:06:16.153" v="2598" actId="113"/>
          <ac:spMkLst>
            <pc:docMk/>
            <pc:sldMk cId="2322081330" sldId="282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53:14.310" v="2421" actId="20577"/>
          <ac:spMkLst>
            <pc:docMk/>
            <pc:sldMk cId="2322081330" sldId="282"/>
            <ac:spMk id="3" creationId="{1559F76E-CECE-7585-886F-A79BEA58DC2C}"/>
          </ac:spMkLst>
        </pc:spChg>
        <pc:spChg chg="del">
          <ac:chgData name="FRANCISCO REIS" userId="0132c88d-928e-447b-8430-701a65bfb4ae" providerId="ADAL" clId="{D25A6927-4922-4C7D-BE00-26C97754297B}" dt="2023-02-18T12:24:05.147" v="580"/>
          <ac:spMkLst>
            <pc:docMk/>
            <pc:sldMk cId="2322081330" sldId="282"/>
            <ac:spMk id="19" creationId="{79BB35BC-D5C2-4C8B-A22A-A71E6191913B}"/>
          </ac:spMkLst>
        </pc:spChg>
        <pc:picChg chg="mod modCrop">
          <ac:chgData name="FRANCISCO REIS" userId="0132c88d-928e-447b-8430-701a65bfb4ae" providerId="ADAL" clId="{D25A6927-4922-4C7D-BE00-26C97754297B}" dt="2023-02-18T15:33:52.953" v="1985" actId="732"/>
          <ac:picMkLst>
            <pc:docMk/>
            <pc:sldMk cId="2322081330" sldId="282"/>
            <ac:picMk id="5" creationId="{581C4747-EA6C-F3C0-457B-8CDA6DD7458E}"/>
          </ac:picMkLst>
        </pc:picChg>
      </pc:sldChg>
      <pc:sldChg chg="modSp add mod ord modAnim">
        <pc:chgData name="FRANCISCO REIS" userId="0132c88d-928e-447b-8430-701a65bfb4ae" providerId="ADAL" clId="{D25A6927-4922-4C7D-BE00-26C97754297B}" dt="2023-02-23T17:36:58.562" v="2808"/>
        <pc:sldMkLst>
          <pc:docMk/>
          <pc:sldMk cId="173171863" sldId="283"/>
        </pc:sldMkLst>
        <pc:spChg chg="mod">
          <ac:chgData name="FRANCISCO REIS" userId="0132c88d-928e-447b-8430-701a65bfb4ae" providerId="ADAL" clId="{D25A6927-4922-4C7D-BE00-26C97754297B}" dt="2023-02-18T18:04:41.951" v="2592" actId="113"/>
          <ac:spMkLst>
            <pc:docMk/>
            <pc:sldMk cId="173171863" sldId="283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04:29.516" v="1738" actId="1076"/>
          <ac:spMkLst>
            <pc:docMk/>
            <pc:sldMk cId="173171863" sldId="283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5:39:44.874" v="2328" actId="732"/>
          <ac:picMkLst>
            <pc:docMk/>
            <pc:sldMk cId="173171863" sldId="283"/>
            <ac:picMk id="5" creationId="{581C4747-EA6C-F3C0-457B-8CDA6DD7458E}"/>
          </ac:picMkLst>
        </pc:picChg>
      </pc:sldChg>
      <pc:sldChg chg="modSp add mod ord modAnim">
        <pc:chgData name="FRANCISCO REIS" userId="0132c88d-928e-447b-8430-701a65bfb4ae" providerId="ADAL" clId="{D25A6927-4922-4C7D-BE00-26C97754297B}" dt="2023-02-23T17:31:29.775" v="2787"/>
        <pc:sldMkLst>
          <pc:docMk/>
          <pc:sldMk cId="1161116515" sldId="284"/>
        </pc:sldMkLst>
        <pc:spChg chg="mod">
          <ac:chgData name="FRANCISCO REIS" userId="0132c88d-928e-447b-8430-701a65bfb4ae" providerId="ADAL" clId="{D25A6927-4922-4C7D-BE00-26C97754297B}" dt="2023-02-18T18:06:44.719" v="2601" actId="113"/>
          <ac:spMkLst>
            <pc:docMk/>
            <pc:sldMk cId="1161116515" sldId="284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54:53.325" v="2431" actId="20577"/>
          <ac:spMkLst>
            <pc:docMk/>
            <pc:sldMk cId="1161116515" sldId="284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5:33:04.825" v="1981" actId="18131"/>
          <ac:picMkLst>
            <pc:docMk/>
            <pc:sldMk cId="1161116515" sldId="284"/>
            <ac:picMk id="5" creationId="{581C4747-EA6C-F3C0-457B-8CDA6DD7458E}"/>
          </ac:picMkLst>
        </pc:picChg>
      </pc:sldChg>
      <pc:sldChg chg="add del ord">
        <pc:chgData name="FRANCISCO REIS" userId="0132c88d-928e-447b-8430-701a65bfb4ae" providerId="ADAL" clId="{D25A6927-4922-4C7D-BE00-26C97754297B}" dt="2023-02-18T12:43:03.493" v="654" actId="2696"/>
        <pc:sldMkLst>
          <pc:docMk/>
          <pc:sldMk cId="2212064848" sldId="284"/>
        </pc:sldMkLst>
      </pc:sldChg>
      <pc:sldChg chg="modSp add del mod ord modAnim">
        <pc:chgData name="FRANCISCO REIS" userId="0132c88d-928e-447b-8430-701a65bfb4ae" providerId="ADAL" clId="{D25A6927-4922-4C7D-BE00-26C97754297B}" dt="2023-02-18T14:24:12.501" v="1055" actId="2696"/>
        <pc:sldMkLst>
          <pc:docMk/>
          <pc:sldMk cId="2141913770" sldId="285"/>
        </pc:sldMkLst>
        <pc:spChg chg="mod">
          <ac:chgData name="FRANCISCO REIS" userId="0132c88d-928e-447b-8430-701a65bfb4ae" providerId="ADAL" clId="{D25A6927-4922-4C7D-BE00-26C97754297B}" dt="2023-02-18T12:46:39.933" v="672" actId="14100"/>
          <ac:spMkLst>
            <pc:docMk/>
            <pc:sldMk cId="2141913770" sldId="285"/>
            <ac:spMk id="2" creationId="{EE05E8A9-1779-86D2-65BA-061167D4BC04}"/>
          </ac:spMkLst>
        </pc:spChg>
        <pc:spChg chg="mod">
          <ac:chgData name="FRANCISCO REIS" userId="0132c88d-928e-447b-8430-701a65bfb4ae" providerId="ADAL" clId="{D25A6927-4922-4C7D-BE00-26C97754297B}" dt="2023-02-18T12:47:29.058" v="683" actId="12"/>
          <ac:spMkLst>
            <pc:docMk/>
            <pc:sldMk cId="2141913770" sldId="285"/>
            <ac:spMk id="4" creationId="{FF6EF8E4-0E8C-59CE-064D-792FC7C0A453}"/>
          </ac:spMkLst>
        </pc:spChg>
        <pc:picChg chg="mod">
          <ac:chgData name="FRANCISCO REIS" userId="0132c88d-928e-447b-8430-701a65bfb4ae" providerId="ADAL" clId="{D25A6927-4922-4C7D-BE00-26C97754297B}" dt="2023-02-18T12:46:01.241" v="668" actId="14826"/>
          <ac:picMkLst>
            <pc:docMk/>
            <pc:sldMk cId="2141913770" sldId="285"/>
            <ac:picMk id="1026" creationId="{4662ECC9-2AD9-A4C1-B3C6-E0FCC1490E21}"/>
          </ac:picMkLst>
        </pc:picChg>
      </pc:sldChg>
      <pc:sldChg chg="modSp add mod ord modAnim">
        <pc:chgData name="FRANCISCO REIS" userId="0132c88d-928e-447b-8430-701a65bfb4ae" providerId="ADAL" clId="{D25A6927-4922-4C7D-BE00-26C97754297B}" dt="2023-02-23T17:32:22.908" v="2795"/>
        <pc:sldMkLst>
          <pc:docMk/>
          <pc:sldMk cId="2743184472" sldId="286"/>
        </pc:sldMkLst>
        <pc:spChg chg="mod">
          <ac:chgData name="FRANCISCO REIS" userId="0132c88d-928e-447b-8430-701a65bfb4ae" providerId="ADAL" clId="{D25A6927-4922-4C7D-BE00-26C97754297B}" dt="2023-02-18T18:49:49.200" v="2719" actId="113"/>
          <ac:spMkLst>
            <pc:docMk/>
            <pc:sldMk cId="2743184472" sldId="286"/>
            <ac:spMk id="2" creationId="{EE05E8A9-1779-86D2-65BA-061167D4BC04}"/>
          </ac:spMkLst>
        </pc:spChg>
        <pc:spChg chg="mod">
          <ac:chgData name="FRANCISCO REIS" userId="0132c88d-928e-447b-8430-701a65bfb4ae" providerId="ADAL" clId="{D25A6927-4922-4C7D-BE00-26C97754297B}" dt="2023-02-18T18:55:13.761" v="2733"/>
          <ac:spMkLst>
            <pc:docMk/>
            <pc:sldMk cId="2743184472" sldId="286"/>
            <ac:spMk id="4" creationId="{FF6EF8E4-0E8C-59CE-064D-792FC7C0A453}"/>
          </ac:spMkLst>
        </pc:spChg>
        <pc:picChg chg="mod">
          <ac:chgData name="FRANCISCO REIS" userId="0132c88d-928e-447b-8430-701a65bfb4ae" providerId="ADAL" clId="{D25A6927-4922-4C7D-BE00-26C97754297B}" dt="2023-02-18T12:50:51.709" v="695" actId="14826"/>
          <ac:picMkLst>
            <pc:docMk/>
            <pc:sldMk cId="2743184472" sldId="286"/>
            <ac:picMk id="1026" creationId="{4662ECC9-2AD9-A4C1-B3C6-E0FCC1490E21}"/>
          </ac:picMkLst>
        </pc:picChg>
      </pc:sldChg>
      <pc:sldChg chg="modSp add mod modAnim">
        <pc:chgData name="FRANCISCO REIS" userId="0132c88d-928e-447b-8430-701a65bfb4ae" providerId="ADAL" clId="{D25A6927-4922-4C7D-BE00-26C97754297B}" dt="2023-02-23T17:28:52.389" v="2766"/>
        <pc:sldMkLst>
          <pc:docMk/>
          <pc:sldMk cId="1166978747" sldId="287"/>
        </pc:sldMkLst>
        <pc:spChg chg="mod">
          <ac:chgData name="FRANCISCO REIS" userId="0132c88d-928e-447b-8430-701a65bfb4ae" providerId="ADAL" clId="{D25A6927-4922-4C7D-BE00-26C97754297B}" dt="2023-02-18T18:05:13.338" v="2593" actId="113"/>
          <ac:spMkLst>
            <pc:docMk/>
            <pc:sldMk cId="1166978747" sldId="287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8:45:37.155" v="2708" actId="20577"/>
          <ac:spMkLst>
            <pc:docMk/>
            <pc:sldMk cId="1166978747" sldId="287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5:35:34.205" v="1992" actId="732"/>
          <ac:picMkLst>
            <pc:docMk/>
            <pc:sldMk cId="1166978747" sldId="287"/>
            <ac:picMk id="5" creationId="{581C4747-EA6C-F3C0-457B-8CDA6DD7458E}"/>
          </ac:picMkLst>
        </pc:picChg>
      </pc:sldChg>
      <pc:sldChg chg="addSp delSp modSp add del mod">
        <pc:chgData name="FRANCISCO REIS" userId="0132c88d-928e-447b-8430-701a65bfb4ae" providerId="ADAL" clId="{D25A6927-4922-4C7D-BE00-26C97754297B}" dt="2023-02-18T14:36:41.038" v="1186" actId="47"/>
        <pc:sldMkLst>
          <pc:docMk/>
          <pc:sldMk cId="3886106339" sldId="288"/>
        </pc:sldMkLst>
        <pc:spChg chg="mod">
          <ac:chgData name="FRANCISCO REIS" userId="0132c88d-928e-447b-8430-701a65bfb4ae" providerId="ADAL" clId="{D25A6927-4922-4C7D-BE00-26C97754297B}" dt="2023-02-18T14:28:10.256" v="1068" actId="21"/>
          <ac:spMkLst>
            <pc:docMk/>
            <pc:sldMk cId="3886106339" sldId="288"/>
            <ac:spMk id="3" creationId="{08B208DD-B589-B567-1120-C0A94757DC53}"/>
          </ac:spMkLst>
        </pc:spChg>
        <pc:picChg chg="del mod">
          <ac:chgData name="FRANCISCO REIS" userId="0132c88d-928e-447b-8430-701a65bfb4ae" providerId="ADAL" clId="{D25A6927-4922-4C7D-BE00-26C97754297B}" dt="2023-02-18T13:51:06.387" v="807" actId="478"/>
          <ac:picMkLst>
            <pc:docMk/>
            <pc:sldMk cId="3886106339" sldId="288"/>
            <ac:picMk id="4" creationId="{19F37EEC-E5EB-BC96-64C7-FE74DCB706E3}"/>
          </ac:picMkLst>
        </pc:picChg>
        <pc:picChg chg="add del mod modCrop">
          <ac:chgData name="FRANCISCO REIS" userId="0132c88d-928e-447b-8430-701a65bfb4ae" providerId="ADAL" clId="{D25A6927-4922-4C7D-BE00-26C97754297B}" dt="2023-02-18T13:54:41.519" v="953" actId="478"/>
          <ac:picMkLst>
            <pc:docMk/>
            <pc:sldMk cId="3886106339" sldId="288"/>
            <ac:picMk id="5" creationId="{B29B8156-A8FC-B7BC-1107-C10AC3F9706D}"/>
          </ac:picMkLst>
        </pc:picChg>
        <pc:picChg chg="add mod modCrop">
          <ac:chgData name="FRANCISCO REIS" userId="0132c88d-928e-447b-8430-701a65bfb4ae" providerId="ADAL" clId="{D25A6927-4922-4C7D-BE00-26C97754297B}" dt="2023-02-18T13:57:01.973" v="956" actId="18131"/>
          <ac:picMkLst>
            <pc:docMk/>
            <pc:sldMk cId="3886106339" sldId="288"/>
            <ac:picMk id="6" creationId="{64134A12-0E30-001F-B04D-93012F8E4A66}"/>
          </ac:picMkLst>
        </pc:picChg>
      </pc:sldChg>
      <pc:sldChg chg="modSp add del mod ord modAnim">
        <pc:chgData name="FRANCISCO REIS" userId="0132c88d-928e-447b-8430-701a65bfb4ae" providerId="ADAL" clId="{D25A6927-4922-4C7D-BE00-26C97754297B}" dt="2023-02-18T14:09:43.609" v="995" actId="47"/>
        <pc:sldMkLst>
          <pc:docMk/>
          <pc:sldMk cId="1483695422" sldId="289"/>
        </pc:sldMkLst>
        <pc:spChg chg="mod">
          <ac:chgData name="FRANCISCO REIS" userId="0132c88d-928e-447b-8430-701a65bfb4ae" providerId="ADAL" clId="{D25A6927-4922-4C7D-BE00-26C97754297B}" dt="2023-02-18T13:59:23.346" v="965" actId="120"/>
          <ac:spMkLst>
            <pc:docMk/>
            <pc:sldMk cId="1483695422" sldId="289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4:08:40.839" v="991" actId="27636"/>
          <ac:spMkLst>
            <pc:docMk/>
            <pc:sldMk cId="1483695422" sldId="289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4:02:24.255" v="975" actId="14826"/>
          <ac:picMkLst>
            <pc:docMk/>
            <pc:sldMk cId="1483695422" sldId="289"/>
            <ac:picMk id="5" creationId="{581C4747-EA6C-F3C0-457B-8CDA6DD7458E}"/>
          </ac:picMkLst>
        </pc:picChg>
      </pc:sldChg>
      <pc:sldChg chg="add del">
        <pc:chgData name="FRANCISCO REIS" userId="0132c88d-928e-447b-8430-701a65bfb4ae" providerId="ADAL" clId="{D25A6927-4922-4C7D-BE00-26C97754297B}" dt="2023-02-18T13:44:20.739" v="733" actId="2890"/>
        <pc:sldMkLst>
          <pc:docMk/>
          <pc:sldMk cId="2329939963" sldId="289"/>
        </pc:sldMkLst>
      </pc:sldChg>
      <pc:sldChg chg="addSp delSp modSp add del mod">
        <pc:chgData name="FRANCISCO REIS" userId="0132c88d-928e-447b-8430-701a65bfb4ae" providerId="ADAL" clId="{D25A6927-4922-4C7D-BE00-26C97754297B}" dt="2023-02-18T14:11:50.469" v="998" actId="2696"/>
        <pc:sldMkLst>
          <pc:docMk/>
          <pc:sldMk cId="3332917011" sldId="290"/>
        </pc:sldMkLst>
        <pc:spChg chg="mod">
          <ac:chgData name="FRANCISCO REIS" userId="0132c88d-928e-447b-8430-701a65bfb4ae" providerId="ADAL" clId="{D25A6927-4922-4C7D-BE00-26C97754297B}" dt="2023-02-18T14:03:43.071" v="979" actId="120"/>
          <ac:spMkLst>
            <pc:docMk/>
            <pc:sldMk cId="3332917011" sldId="290"/>
            <ac:spMk id="2" creationId="{CD8FD54F-5C9B-4CB3-CBF9-A07F6CC5AE7E}"/>
          </ac:spMkLst>
        </pc:spChg>
        <pc:picChg chg="add del">
          <ac:chgData name="FRANCISCO REIS" userId="0132c88d-928e-447b-8430-701a65bfb4ae" providerId="ADAL" clId="{D25A6927-4922-4C7D-BE00-26C97754297B}" dt="2023-02-18T14:03:54.305" v="980" actId="478"/>
          <ac:picMkLst>
            <pc:docMk/>
            <pc:sldMk cId="3332917011" sldId="290"/>
            <ac:picMk id="5" creationId="{581C4747-EA6C-F3C0-457B-8CDA6DD7458E}"/>
          </ac:picMkLst>
        </pc:picChg>
      </pc:sldChg>
      <pc:sldChg chg="add del ord">
        <pc:chgData name="FRANCISCO REIS" userId="0132c88d-928e-447b-8430-701a65bfb4ae" providerId="ADAL" clId="{D25A6927-4922-4C7D-BE00-26C97754297B}" dt="2023-02-18T14:07:38.503" v="986" actId="2696"/>
        <pc:sldMkLst>
          <pc:docMk/>
          <pc:sldMk cId="2873188625" sldId="291"/>
        </pc:sldMkLst>
      </pc:sldChg>
      <pc:sldChg chg="modSp add mod ord modAnim">
        <pc:chgData name="FRANCISCO REIS" userId="0132c88d-928e-447b-8430-701a65bfb4ae" providerId="ADAL" clId="{D25A6927-4922-4C7D-BE00-26C97754297B}" dt="2023-02-23T17:31:09.908" v="2784"/>
        <pc:sldMkLst>
          <pc:docMk/>
          <pc:sldMk cId="3161236574" sldId="291"/>
        </pc:sldMkLst>
        <pc:spChg chg="mod">
          <ac:chgData name="FRANCISCO REIS" userId="0132c88d-928e-447b-8430-701a65bfb4ae" providerId="ADAL" clId="{D25A6927-4922-4C7D-BE00-26C97754297B}" dt="2023-02-18T18:06:29.177" v="2599" actId="113"/>
          <ac:spMkLst>
            <pc:docMk/>
            <pc:sldMk cId="3161236574" sldId="291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54:04.370" v="2425" actId="20577"/>
          <ac:spMkLst>
            <pc:docMk/>
            <pc:sldMk cId="3161236574" sldId="291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5:33:31.587" v="1983" actId="732"/>
          <ac:picMkLst>
            <pc:docMk/>
            <pc:sldMk cId="3161236574" sldId="291"/>
            <ac:picMk id="5" creationId="{581C4747-EA6C-F3C0-457B-8CDA6DD7458E}"/>
          </ac:picMkLst>
        </pc:picChg>
      </pc:sldChg>
      <pc:sldChg chg="modSp add mod ord modAnim">
        <pc:chgData name="FRANCISCO REIS" userId="0132c88d-928e-447b-8430-701a65bfb4ae" providerId="ADAL" clId="{D25A6927-4922-4C7D-BE00-26C97754297B}" dt="2023-02-23T17:25:40.136" v="2745"/>
        <pc:sldMkLst>
          <pc:docMk/>
          <pc:sldMk cId="1282387554" sldId="292"/>
        </pc:sldMkLst>
        <pc:spChg chg="mod">
          <ac:chgData name="FRANCISCO REIS" userId="0132c88d-928e-447b-8430-701a65bfb4ae" providerId="ADAL" clId="{D25A6927-4922-4C7D-BE00-26C97754297B}" dt="2023-02-18T18:06:51.487" v="2602" actId="113"/>
          <ac:spMkLst>
            <pc:docMk/>
            <pc:sldMk cId="1282387554" sldId="292"/>
            <ac:spMk id="2" creationId="{AE84CE7E-E734-BC98-A7C6-FE662E9F05E9}"/>
          </ac:spMkLst>
        </pc:spChg>
        <pc:spChg chg="mod">
          <ac:chgData name="FRANCISCO REIS" userId="0132c88d-928e-447b-8430-701a65bfb4ae" providerId="ADAL" clId="{D25A6927-4922-4C7D-BE00-26C97754297B}" dt="2023-02-18T15:15:20.609" v="1756" actId="1076"/>
          <ac:spMkLst>
            <pc:docMk/>
            <pc:sldMk cId="1282387554" sldId="292"/>
            <ac:spMk id="3" creationId="{5CA45E5A-6238-5160-F6B7-1B938A46C38B}"/>
          </ac:spMkLst>
        </pc:spChg>
        <pc:picChg chg="mod modCrop">
          <ac:chgData name="FRANCISCO REIS" userId="0132c88d-928e-447b-8430-701a65bfb4ae" providerId="ADAL" clId="{D25A6927-4922-4C7D-BE00-26C97754297B}" dt="2023-02-18T15:41:19.093" v="2336" actId="732"/>
          <ac:picMkLst>
            <pc:docMk/>
            <pc:sldMk cId="1282387554" sldId="292"/>
            <ac:picMk id="5" creationId="{B3D0AF04-C9A7-2D71-19C1-F1618F52EA00}"/>
          </ac:picMkLst>
        </pc:picChg>
      </pc:sldChg>
      <pc:sldChg chg="modSp add mod ord modAnim">
        <pc:chgData name="FRANCISCO REIS" userId="0132c88d-928e-447b-8430-701a65bfb4ae" providerId="ADAL" clId="{D25A6927-4922-4C7D-BE00-26C97754297B}" dt="2023-02-23T17:26:05.339" v="2749"/>
        <pc:sldMkLst>
          <pc:docMk/>
          <pc:sldMk cId="1569171641" sldId="293"/>
        </pc:sldMkLst>
        <pc:spChg chg="mod">
          <ac:chgData name="FRANCISCO REIS" userId="0132c88d-928e-447b-8430-701a65bfb4ae" providerId="ADAL" clId="{D25A6927-4922-4C7D-BE00-26C97754297B}" dt="2023-02-18T18:06:57.955" v="2603" actId="113"/>
          <ac:spMkLst>
            <pc:docMk/>
            <pc:sldMk cId="1569171641" sldId="293"/>
            <ac:spMk id="2" creationId="{CD8FD54F-5C9B-4CB3-CBF9-A07F6CC5AE7E}"/>
          </ac:spMkLst>
        </pc:spChg>
        <pc:spChg chg="mod">
          <ac:chgData name="FRANCISCO REIS" userId="0132c88d-928e-447b-8430-701a65bfb4ae" providerId="ADAL" clId="{D25A6927-4922-4C7D-BE00-26C97754297B}" dt="2023-02-18T15:50:11.138" v="2409" actId="313"/>
          <ac:spMkLst>
            <pc:docMk/>
            <pc:sldMk cId="1569171641" sldId="293"/>
            <ac:spMk id="3" creationId="{1559F76E-CECE-7585-886F-A79BEA58DC2C}"/>
          </ac:spMkLst>
        </pc:spChg>
        <pc:picChg chg="mod modCrop">
          <ac:chgData name="FRANCISCO REIS" userId="0132c88d-928e-447b-8430-701a65bfb4ae" providerId="ADAL" clId="{D25A6927-4922-4C7D-BE00-26C97754297B}" dt="2023-02-18T15:30:05.259" v="1917" actId="732"/>
          <ac:picMkLst>
            <pc:docMk/>
            <pc:sldMk cId="1569171641" sldId="293"/>
            <ac:picMk id="5" creationId="{581C4747-EA6C-F3C0-457B-8CDA6DD7458E}"/>
          </ac:picMkLst>
        </pc:picChg>
      </pc:sldChg>
      <pc:sldChg chg="addSp modSp add mod ord modAnim">
        <pc:chgData name="FRANCISCO REIS" userId="0132c88d-928e-447b-8430-701a65bfb4ae" providerId="ADAL" clId="{D25A6927-4922-4C7D-BE00-26C97754297B}" dt="2023-02-18T18:04:09.158" v="2573" actId="20577"/>
        <pc:sldMkLst>
          <pc:docMk/>
          <pc:sldMk cId="476090507" sldId="294"/>
        </pc:sldMkLst>
        <pc:spChg chg="mod">
          <ac:chgData name="FRANCISCO REIS" userId="0132c88d-928e-447b-8430-701a65bfb4ae" providerId="ADAL" clId="{D25A6927-4922-4C7D-BE00-26C97754297B}" dt="2023-02-18T16:09:00.085" v="2434" actId="26606"/>
          <ac:spMkLst>
            <pc:docMk/>
            <pc:sldMk cId="476090507" sldId="294"/>
            <ac:spMk id="2" creationId="{EE05E8A9-1779-86D2-65BA-061167D4BC04}"/>
          </ac:spMkLst>
        </pc:spChg>
        <pc:spChg chg="mod">
          <ac:chgData name="FRANCISCO REIS" userId="0132c88d-928e-447b-8430-701a65bfb4ae" providerId="ADAL" clId="{D25A6927-4922-4C7D-BE00-26C97754297B}" dt="2023-02-18T18:04:09.158" v="2573" actId="20577"/>
          <ac:spMkLst>
            <pc:docMk/>
            <pc:sldMk cId="476090507" sldId="294"/>
            <ac:spMk id="4" creationId="{FF6EF8E4-0E8C-59CE-064D-792FC7C0A453}"/>
          </ac:spMkLst>
        </pc:spChg>
        <pc:spChg chg="add">
          <ac:chgData name="FRANCISCO REIS" userId="0132c88d-928e-447b-8430-701a65bfb4ae" providerId="ADAL" clId="{D25A6927-4922-4C7D-BE00-26C97754297B}" dt="2023-02-18T16:09:00.085" v="2434" actId="26606"/>
          <ac:spMkLst>
            <pc:docMk/>
            <pc:sldMk cId="476090507" sldId="294"/>
            <ac:spMk id="1031" creationId="{1EA5387D-64D8-4D6C-B109-FF4E81DF609A}"/>
          </ac:spMkLst>
        </pc:spChg>
        <pc:picChg chg="mod ord">
          <ac:chgData name="FRANCISCO REIS" userId="0132c88d-928e-447b-8430-701a65bfb4ae" providerId="ADAL" clId="{D25A6927-4922-4C7D-BE00-26C97754297B}" dt="2023-02-18T16:09:00.085" v="2434" actId="26606"/>
          <ac:picMkLst>
            <pc:docMk/>
            <pc:sldMk cId="476090507" sldId="294"/>
            <ac:picMk id="1026" creationId="{4662ECC9-2AD9-A4C1-B3C6-E0FCC1490E21}"/>
          </ac:picMkLst>
        </pc:picChg>
        <pc:picChg chg="add">
          <ac:chgData name="FRANCISCO REIS" userId="0132c88d-928e-447b-8430-701a65bfb4ae" providerId="ADAL" clId="{D25A6927-4922-4C7D-BE00-26C97754297B}" dt="2023-02-18T16:09:00.085" v="2434" actId="26606"/>
          <ac:picMkLst>
            <pc:docMk/>
            <pc:sldMk cId="476090507" sldId="294"/>
            <ac:picMk id="1033" creationId="{6319FFD2-07B5-4029-BFB3-26FCFCC2F1B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09546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54470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80032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38169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99676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00916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53572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167761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38017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34944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22367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0408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49786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0892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9367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0592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84140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78A6B-19C6-4D6D-86BC-C26930F0AD94}" type="datetimeFigureOut">
              <a:rPr lang="pt-PT" smtClean="0"/>
              <a:t>23/02/2023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D2844-0C73-403D-A86B-59AA759946F1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615466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A6E5F93-A48A-F0E5-3A65-B03557DE12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7" b="17721"/>
          <a:stretch/>
        </p:blipFill>
        <p:spPr bwMode="auto">
          <a:xfrm>
            <a:off x="5387134" y="198000"/>
            <a:ext cx="6804866" cy="66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2A65029-CB3C-3375-484F-A8B68AAB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214607" cy="3204134"/>
          </a:xfrm>
        </p:spPr>
        <p:txBody>
          <a:bodyPr anchor="b">
            <a:normAutofit/>
          </a:bodyPr>
          <a:lstStyle/>
          <a:p>
            <a:pPr algn="l"/>
            <a:r>
              <a:rPr lang="pt-PT" sz="4800" dirty="0"/>
              <a:t>Barreiras à comunicação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8F306E-967B-21F5-1DC8-C480E6621B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pt-PT" sz="1300" dirty="0"/>
              <a:t>Curso: TAF06</a:t>
            </a:r>
          </a:p>
          <a:p>
            <a:pPr algn="l">
              <a:spcAft>
                <a:spcPts val="600"/>
              </a:spcAft>
            </a:pPr>
            <a:r>
              <a:rPr lang="pt-PT" sz="1300" dirty="0"/>
              <a:t>UFCD 5440: Comunicação interpessoal e assertividade</a:t>
            </a:r>
          </a:p>
          <a:p>
            <a:pPr algn="l">
              <a:spcBef>
                <a:spcPts val="0"/>
              </a:spcBef>
            </a:pPr>
            <a:r>
              <a:rPr lang="pt-PT" sz="1300" dirty="0"/>
              <a:t>Formadora: Neusa Fontes</a:t>
            </a:r>
          </a:p>
          <a:p>
            <a:pPr algn="l">
              <a:spcBef>
                <a:spcPts val="0"/>
              </a:spcBef>
            </a:pPr>
            <a:r>
              <a:rPr lang="pt-PT" sz="1300" dirty="0"/>
              <a:t>Formando: Francisco Reis </a:t>
            </a:r>
          </a:p>
          <a:p>
            <a:pPr algn="l"/>
            <a:endParaRPr lang="pt-PT" sz="1300" dirty="0"/>
          </a:p>
        </p:txBody>
      </p:sp>
    </p:spTree>
    <p:extLst>
      <p:ext uri="{BB962C8B-B14F-4D97-AF65-F5344CB8AC3E}">
        <p14:creationId xmlns:p14="http://schemas.microsoft.com/office/powerpoint/2010/main" val="3727454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Barreira da Perceção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Quando diferentes pessoas interpretam uma mesma mensagem de maneiras distintas. Devido a fatores como preconceitos, estereótipos e valores de cada indivíduo.</a:t>
            </a:r>
          </a:p>
          <a:p>
            <a:pPr marL="0" indent="0">
              <a:buNone/>
            </a:pPr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-1" r="-1669" b="263"/>
          <a:stretch/>
        </p:blipFill>
        <p:spPr>
          <a:xfrm>
            <a:off x="612000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cene3d>
            <a:camera prst="perspectiveFron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54273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r>
              <a:rPr lang="pt-PT" sz="2000" dirty="0"/>
              <a:t>Evitar preconceitos e estereótipos ao interpretar as mensagens.</a:t>
            </a:r>
          </a:p>
          <a:p>
            <a:r>
              <a:rPr lang="pt-PT" sz="2000" dirty="0"/>
              <a:t>Procurar entender as perspetiva das outras pessoas e não apenas a nossa.</a:t>
            </a:r>
          </a:p>
          <a:p>
            <a:r>
              <a:rPr lang="pt-PT" sz="2000" dirty="0"/>
              <a:t>Utilizar a empatia para se colocar no lugar dos outros e entender as suas necessidades e interesses.</a:t>
            </a:r>
          </a:p>
          <a:p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6" t="-1" r="-5937" b="263"/>
          <a:stretch/>
        </p:blipFill>
        <p:spPr>
          <a:xfrm>
            <a:off x="1" y="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2208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sz="4000" b="1" dirty="0"/>
              <a:t>Barreira </a:t>
            </a:r>
            <a:r>
              <a:rPr lang="pt-PT" b="1" dirty="0"/>
              <a:t>cultural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As diferenças culturais podem afetar significativamente como as pessoas se comunicam e interpretam as mensagens. Diferentes culturas podem ter normas diferentes relativamente ao tom de voz, à linguagem corporal e à expressão emocional. Palavras, frases ou gestos podem ter significados diferentes em diferentes culturas.</a:t>
            </a:r>
          </a:p>
          <a:p>
            <a:pPr marL="0" indent="0">
              <a:buNone/>
            </a:pPr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4" t="-1" r="13756" b="263"/>
          <a:stretch/>
        </p:blipFill>
        <p:spPr>
          <a:xfrm>
            <a:off x="612000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17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pPr lvl="0"/>
            <a:r>
              <a:rPr lang="pt-PT" sz="2000" dirty="0"/>
              <a:t>Conhecer e respeitar as diferenças culturais e adaptar a comunicação conforme as características das outras pessoas.</a:t>
            </a:r>
            <a:endParaRPr lang="en-US" sz="2000" dirty="0"/>
          </a:p>
          <a:p>
            <a:pPr lvl="0"/>
            <a:r>
              <a:rPr lang="pt-PT" sz="2000" dirty="0"/>
              <a:t>Evitar comportamentos que possam ser considerados ofensivos ou inadequados em outras culturas.</a:t>
            </a:r>
            <a:endParaRPr lang="en-US" sz="2000" dirty="0"/>
          </a:p>
          <a:p>
            <a:pPr lvl="0"/>
            <a:r>
              <a:rPr lang="pt-PT" sz="2000" dirty="0"/>
              <a:t>Procurar entender os valores e crenças das outras pessoas e utilizá-los como referência para a comunicação.</a:t>
            </a:r>
            <a:endParaRPr lang="en-US" sz="2000" dirty="0"/>
          </a:p>
          <a:p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3" t="-1" r="21085" b="263"/>
          <a:stretch/>
        </p:blipFill>
        <p:spPr>
          <a:xfrm>
            <a:off x="0" y="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123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4CE7E-E734-BC98-A7C6-FE662E9F0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Barreira de Género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CA45E5A-6238-5160-F6B7-1B938A46C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Homens e mulheres podem ter estilos de comunicação distintos, baseados nas suas experiências e papéis sociais. Os homens tendem a ser mais diretos e assertivos na sua comunicação, enquanto as mulheres tendem a ser mais indiretas e a usar uma linguagem mais afetuosa.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D0AF04-C9A7-2D71-19C1-F1618F52E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3" t="-1" r="20837" b="263"/>
          <a:stretch/>
        </p:blipFill>
        <p:spPr>
          <a:xfrm>
            <a:off x="612000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035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r>
              <a:rPr lang="pt-PT" sz="2000" dirty="0"/>
              <a:t>Evitar estereótipos de género e tratamentos desiguais na comunicação.</a:t>
            </a:r>
          </a:p>
          <a:p>
            <a:r>
              <a:rPr lang="pt-PT" sz="2000" dirty="0"/>
              <a:t>Dar atenção igual aos interlocutores, independentemente do género.</a:t>
            </a:r>
          </a:p>
          <a:p>
            <a:r>
              <a:rPr lang="pt-PT" sz="2000" dirty="0"/>
              <a:t>Estar aberto a diferentes perspetivas.</a:t>
            </a:r>
          </a:p>
          <a:p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8" t="-604" r="-841" b="866"/>
          <a:stretch/>
        </p:blipFill>
        <p:spPr>
          <a:xfrm>
            <a:off x="0" y="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6111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4CE7E-E734-BC98-A7C6-FE662E9F0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sz="4000" b="1" dirty="0"/>
              <a:t>Barreira Tecnológica</a:t>
            </a:r>
            <a:endParaRPr lang="pt-PT" b="1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CA45E5A-6238-5160-F6B7-1B938A46C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Quando a tecnologia usada para a comunicação interfere na clareza e eficácia da mensagem. Problemas como conexões fracas à internet ou equipamentos que não funcionam bem, a falta de competência na utilização das ferramentas tecnológicas.</a:t>
            </a:r>
          </a:p>
          <a:p>
            <a:pPr marL="0" indent="0">
              <a:buNone/>
            </a:pPr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D0AF04-C9A7-2D71-19C1-F1618F52E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0" t="-1" r="17077" b="263"/>
          <a:stretch/>
        </p:blipFill>
        <p:spPr>
          <a:xfrm>
            <a:off x="612000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8238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760000" cy="3960000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pt-PT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Escolher as ferramentas tecnológicas mais adequada para cada situação de comunicação.</a:t>
            </a:r>
          </a:p>
          <a:p>
            <a:pPr>
              <a:spcAft>
                <a:spcPts val="800"/>
              </a:spcAft>
            </a:pPr>
            <a:r>
              <a:rPr lang="pt-PT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Verificar o bom funcionamentos das ferramentas.</a:t>
            </a:r>
          </a:p>
          <a:p>
            <a:pPr>
              <a:spcAft>
                <a:spcPts val="800"/>
              </a:spcAft>
            </a:pPr>
            <a:r>
              <a:rPr lang="pt-PT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Garantir que as outras pessoas tenham os conhecimentos necessários para utilizar as ferramentas.</a:t>
            </a:r>
          </a:p>
          <a:p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2" t="-719" r="28408" b="723"/>
          <a:stretch/>
        </p:blipFill>
        <p:spPr>
          <a:xfrm>
            <a:off x="0" y="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6917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05E8A9-1779-86D2-65BA-061167D4B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553105" cy="2452687"/>
          </a:xfrm>
        </p:spPr>
        <p:txBody>
          <a:bodyPr anchor="ctr">
            <a:normAutofit/>
          </a:bodyPr>
          <a:lstStyle/>
          <a:p>
            <a:pPr algn="l"/>
            <a:r>
              <a:rPr lang="pt-PT" sz="3600" b="1" dirty="0"/>
              <a:t>Conclusão 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F6EF8E4-0E8C-59CE-064D-792FC7C0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t-PT" sz="1800" dirty="0"/>
              <a:t>A chave para superar as barreiras de comunicação é a empatia, a compreensão e a adaptação às outras pessoas e situações. </a:t>
            </a:r>
          </a:p>
          <a:p>
            <a:pPr marL="0" indent="0">
              <a:buNone/>
            </a:pPr>
            <a:r>
              <a:rPr lang="pt-PT" sz="1800" dirty="0"/>
              <a:t>Ter em mente que a comunicação não é uma via única, e que ambos os lados devem se esforçar para entender e ser entendido. </a:t>
            </a:r>
          </a:p>
          <a:p>
            <a:pPr marL="0" indent="0">
              <a:buNone/>
            </a:pPr>
            <a:r>
              <a:rPr lang="pt-PT" sz="1800" dirty="0"/>
              <a:t>A tecnologia pode ajudar a superar barreiras de comunicação, mas é preciso saber escolher e usar as ferramentas certas. </a:t>
            </a:r>
          </a:p>
          <a:p>
            <a:pPr marL="0" indent="0">
              <a:buNone/>
            </a:pPr>
            <a:r>
              <a:rPr lang="pt-PT" sz="1800" dirty="0"/>
              <a:t>Com prática e atenção, é possível tornar a comunicação mais eficiente e eficaz, melhorando a qualidade e a precisão das mensagens transmitidas.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62ECC9-2AD9-A4C1-B3C6-E0FCC1490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7" b="22947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18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3D937-801D-A147-BE47-F4DC9DC6A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060" y="0"/>
            <a:ext cx="7386916" cy="847481"/>
          </a:xfrm>
        </p:spPr>
        <p:txBody>
          <a:bodyPr anchor="ctr">
            <a:normAutofit/>
          </a:bodyPr>
          <a:lstStyle/>
          <a:p>
            <a:r>
              <a:rPr lang="pt-PT" b="1" dirty="0"/>
              <a:t>Introdução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1D5C62A-D1C8-5433-A93F-AAE34094F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059" y="1093694"/>
            <a:ext cx="7575175" cy="5083269"/>
          </a:xfrm>
        </p:spPr>
        <p:txBody>
          <a:bodyPr>
            <a:normAutofit fontScale="77500" lnSpcReduction="20000"/>
          </a:bodyPr>
          <a:lstStyle/>
          <a:p>
            <a:r>
              <a:rPr lang="pt-PT" sz="2000" b="1" u="sng" dirty="0" err="1">
                <a:latin typeface="+mj-lt"/>
              </a:rPr>
              <a:t>Nessecidade</a:t>
            </a:r>
            <a:r>
              <a:rPr lang="pt-PT" sz="2000" b="1" u="sng" dirty="0">
                <a:latin typeface="+mj-lt"/>
              </a:rPr>
              <a:t> da comunicação:</a:t>
            </a:r>
          </a:p>
          <a:p>
            <a:pPr marL="0" indent="0">
              <a:buNone/>
            </a:pPr>
            <a:r>
              <a:rPr lang="pt-PT" dirty="0"/>
              <a:t>A comunicação surgiu da necessidade do ser humano de passar informações socializar, ensinar, etc. E a comunicação pode acontecer por linguagem oral, escrita, gestual, visual e sonora. </a:t>
            </a:r>
          </a:p>
          <a:p>
            <a:pPr marL="0" indent="0">
              <a:buNone/>
            </a:pPr>
            <a:r>
              <a:rPr lang="pt-PT" dirty="0"/>
              <a:t>A escrita surgiu a partir dos primeiros registos de desenhos (pinturas rupestres). Em </a:t>
            </a:r>
            <a:r>
              <a:rPr lang="pt-PT" dirty="0" err="1"/>
              <a:t>Leang</a:t>
            </a:r>
            <a:r>
              <a:rPr lang="pt-PT" dirty="0"/>
              <a:t> </a:t>
            </a:r>
            <a:r>
              <a:rPr lang="pt-PT" dirty="0" err="1"/>
              <a:t>Tedongnge</a:t>
            </a:r>
            <a:r>
              <a:rPr lang="pt-PT" dirty="0"/>
              <a:t> em Celebes, uma ilha indonésia, está a obra de arte mais antiga do mundo conhecida até hoje: um javali selvagem em tamanho real pintado há pelo menos 45,5 mil anos.</a:t>
            </a:r>
          </a:p>
          <a:p>
            <a:pPr marL="0" indent="0">
              <a:buNone/>
            </a:pPr>
            <a:r>
              <a:rPr lang="pt-PT" dirty="0"/>
              <a:t>Outros registos de escrita foram encontrados em outras partes do mundo, como os hieróglifos, no Egito com cerca de 5200 anos.</a:t>
            </a:r>
            <a:endParaRPr lang="pt-PT" sz="2000" dirty="0">
              <a:latin typeface="+mj-lt"/>
            </a:endParaRPr>
          </a:p>
          <a:p>
            <a:r>
              <a:rPr lang="pt-PT" sz="2000" b="1" u="sng" dirty="0">
                <a:latin typeface="+mj-lt"/>
              </a:rPr>
              <a:t>Importância da comunicação:</a:t>
            </a:r>
          </a:p>
          <a:p>
            <a:pPr marL="0" indent="0">
              <a:buNone/>
            </a:pPr>
            <a:r>
              <a:rPr lang="pt-PT" sz="2000" dirty="0"/>
              <a:t>Comunicar bem é essencial em todas as áreas, seja pessoal ou profissional. </a:t>
            </a:r>
          </a:p>
          <a:p>
            <a:r>
              <a:rPr lang="pt-PT" sz="2000" b="1" u="sng" dirty="0">
                <a:latin typeface="+mj-lt"/>
              </a:rPr>
              <a:t>Barreiras de comunicação:</a:t>
            </a:r>
          </a:p>
          <a:p>
            <a:pPr marL="0" indent="0">
              <a:buNone/>
            </a:pPr>
            <a:r>
              <a:rPr lang="pt-PT" sz="2000" dirty="0"/>
              <a:t>Barreiras que dificultam a transmissão e compreensão das mensagens. </a:t>
            </a:r>
          </a:p>
          <a:p>
            <a:pPr marL="0" indent="0">
              <a:buNone/>
            </a:pPr>
            <a:r>
              <a:rPr lang="pt-PT" sz="2000" dirty="0"/>
              <a:t>Identificar e caracterizar as principais barreiras à boa comunicação é fundamental para superá-las e garantir que as informações sejam transmitidas com clareza e efetividade.</a:t>
            </a:r>
          </a:p>
          <a:p>
            <a:pPr marL="0" indent="0">
              <a:buNone/>
            </a:pPr>
            <a:endParaRPr lang="pt-PT" sz="2000" dirty="0"/>
          </a:p>
          <a:p>
            <a:endParaRPr lang="pt-PT" sz="200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9D123DAE-11F0-794A-07A9-DC65D415A9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837" r="-190" b="4174"/>
          <a:stretch/>
        </p:blipFill>
        <p:spPr bwMode="auto">
          <a:xfrm>
            <a:off x="7494494" y="3681465"/>
            <a:ext cx="4706406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D15AEB7-5D99-4EFB-1AC2-A6DFA9AA4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6816"/>
          <a:stretch/>
        </p:blipFill>
        <p:spPr bwMode="auto">
          <a:xfrm>
            <a:off x="7494494" y="0"/>
            <a:ext cx="4697506" cy="3176541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32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1EA5387D-64D8-4D6C-B109-FF4E81DF6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62ECC9-2AD9-A4C1-B3C6-E0FCC1490E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6319FFD2-07B5-4029-BFB3-26FCFCC2F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E05E8A9-1779-86D2-65BA-061167D4B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pt-PT" b="1"/>
              <a:t>Principais Barreiras</a:t>
            </a:r>
            <a:r>
              <a:rPr lang="pt-PT"/>
              <a:t> 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F6EF8E4-0E8C-59CE-064D-792FC7C0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 numCol="3">
            <a:normAutofit/>
          </a:bodyPr>
          <a:lstStyle/>
          <a:p>
            <a:pPr lvl="0"/>
            <a:r>
              <a:rPr lang="pt-PT" b="1" dirty="0"/>
              <a:t>Barreira Física</a:t>
            </a:r>
            <a:endParaRPr lang="en-US" b="1" dirty="0"/>
          </a:p>
          <a:p>
            <a:pPr lvl="0"/>
            <a:r>
              <a:rPr lang="pt-PT" b="1" dirty="0"/>
              <a:t>Barreira Psicológica</a:t>
            </a:r>
            <a:endParaRPr lang="en-US" b="1" dirty="0"/>
          </a:p>
          <a:p>
            <a:pPr lvl="0"/>
            <a:r>
              <a:rPr lang="pt-PT" b="1" dirty="0"/>
              <a:t>Barreira Semântica</a:t>
            </a:r>
            <a:endParaRPr lang="en-US" b="1" dirty="0"/>
          </a:p>
          <a:p>
            <a:pPr lvl="0"/>
            <a:r>
              <a:rPr lang="pt-PT" b="1" dirty="0"/>
              <a:t>Barreira da Perceção</a:t>
            </a:r>
            <a:endParaRPr lang="en-US" b="1" dirty="0"/>
          </a:p>
          <a:p>
            <a:pPr lvl="0"/>
            <a:r>
              <a:rPr lang="pt-PT" b="1" dirty="0"/>
              <a:t>Barreira Cultural</a:t>
            </a:r>
            <a:endParaRPr lang="en-US" b="1" dirty="0"/>
          </a:p>
          <a:p>
            <a:pPr lvl="0"/>
            <a:r>
              <a:rPr lang="pt-PT" b="1" dirty="0"/>
              <a:t>Barreira de Género</a:t>
            </a:r>
          </a:p>
          <a:p>
            <a:r>
              <a:rPr lang="pt-PT" b="1" dirty="0"/>
              <a:t>Barreira</a:t>
            </a:r>
            <a:r>
              <a:rPr lang="en-US" b="1" dirty="0"/>
              <a:t> </a:t>
            </a:r>
            <a:r>
              <a:rPr lang="pt-PT" b="1" dirty="0"/>
              <a:t>Tecnológica</a:t>
            </a:r>
          </a:p>
        </p:txBody>
      </p:sp>
    </p:spTree>
    <p:extLst>
      <p:ext uri="{BB962C8B-B14F-4D97-AF65-F5344CB8AC3E}">
        <p14:creationId xmlns:p14="http://schemas.microsoft.com/office/powerpoint/2010/main" val="476090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0AA8C2-6D41-1ED0-DD89-B0303758B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Barreira Física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7E4D91B-962C-4587-2951-04B17624B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 lnSpcReduction="10000"/>
          </a:bodyPr>
          <a:lstStyle/>
          <a:p>
            <a:r>
              <a:rPr lang="pt-PT" sz="1500" b="1" u="sn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Distância: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pt-PT" sz="15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distância pode ser uma barreira à comunicação, especialmente em situações em que é necessária uma comunicação presencial. Em muitos casos, a comunicação não verbal é uma parte importante da mensagem, e a distância pode interferir na interpretação correta desses sinais.</a:t>
            </a:r>
          </a:p>
          <a:p>
            <a:r>
              <a:rPr lang="pt-PT" sz="1500" b="1" u="sn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Ruídos</a:t>
            </a:r>
            <a:r>
              <a:rPr lang="pt-PT" sz="15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pt-PT" sz="15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pt-PT" sz="15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Que podem ser externos, como trânsito ou construção, ou internos, como a conversa de outras pessoas ao redor. Problemas técnicos, como interferência na conexão da internet ou falhas no equipamento de áudio.</a:t>
            </a:r>
          </a:p>
          <a:p>
            <a:r>
              <a:rPr lang="pt-PT" sz="1500" b="1" u="sng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Ambiente</a:t>
            </a:r>
            <a:r>
              <a:rPr lang="pt-PT" sz="1500" u="sn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500" b="1" u="sn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inadequado</a:t>
            </a:r>
            <a:r>
              <a:rPr lang="pt-PT" sz="15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pt-PT" sz="15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pt-PT" sz="15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Um espaço de trabalho com defeitos na acústica, iluminação, temperatura e conforto podem prejudicar a capacidade de ouvir e de concentrarão.</a:t>
            </a:r>
          </a:p>
          <a:p>
            <a:endParaRPr lang="pt-PT" sz="15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FDF8320-41F5-98A1-F6B7-CD48F04125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7" t="-1" r="7785" b="263"/>
          <a:stretch/>
        </p:blipFill>
        <p:spPr bwMode="auto">
          <a:xfrm>
            <a:off x="612000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79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r>
              <a:rPr lang="pt-PT" sz="2000" dirty="0"/>
              <a:t>Estar num ambiente adequado para a comunicação, com o mínimo de distrações e o máximo de proximidade física entre os envolvidos. </a:t>
            </a:r>
          </a:p>
          <a:p>
            <a:r>
              <a:rPr lang="pt-PT" sz="2000" dirty="0"/>
              <a:t>Se a distância for um problema, tentar encontrar formas de contorná-la, como usar uma videoconferência.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6" t="-1" r="21387" b="263"/>
          <a:stretch/>
        </p:blipFill>
        <p:spPr>
          <a:xfrm>
            <a:off x="2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6697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AD2BDA-3A25-1E1B-AC86-DFD51BC4A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Barreira Psicológica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B18C8B-D827-788D-1219-9A894F5F4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Emoções como ansiedade, stresse, medo e insegurança podem interferir na capacidade de uma pessoa transmitir ou receber uma mensagem. A ansiedade pode dificultar a capacidade de se expressar claramente, o stresse pode reduzir a capacidade de atenção e concentração.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B393696-9560-C288-BB26-BA2802965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31" r="1893"/>
          <a:stretch/>
        </p:blipFill>
        <p:spPr bwMode="auto">
          <a:xfrm>
            <a:off x="6120000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98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pPr algn="l"/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r>
              <a:rPr lang="pt-PT" sz="2000" dirty="0"/>
              <a:t> Identificar as emoções que afetam a comunicação, como ansiedade ou stresse, e encontrar modos de lidar com elas.</a:t>
            </a:r>
          </a:p>
          <a:p>
            <a:r>
              <a:rPr lang="pt-PT" sz="2000" dirty="0"/>
              <a:t>Uma abordagem empática e compreensiva pode ajudar a reduzir as barreiras psicológicas.</a:t>
            </a:r>
          </a:p>
        </p:txBody>
      </p:sp>
      <p:pic>
        <p:nvPicPr>
          <p:cNvPr id="5" name="Picture 4" descr="Uma imagem com texto&#10;&#10;Descrição gerada automaticamente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35" t="-1" r="4758" b="263"/>
          <a:stretch/>
        </p:blipFill>
        <p:spPr>
          <a:xfrm>
            <a:off x="2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107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AD2BDA-3A25-1E1B-AC86-DFD51BC4A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6480000" cy="1440000"/>
          </a:xfrm>
        </p:spPr>
        <p:txBody>
          <a:bodyPr>
            <a:normAutofit/>
          </a:bodyPr>
          <a:lstStyle/>
          <a:p>
            <a:pPr algn="l"/>
            <a:r>
              <a:rPr lang="pt-PT" dirty="0"/>
              <a:t>Barreira Semântica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B18C8B-D827-788D-1219-9A894F5F4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5400000" cy="4320000"/>
          </a:xfrm>
        </p:spPr>
        <p:txBody>
          <a:bodyPr>
            <a:normAutofit fontScale="85000" lnSpcReduction="10000"/>
          </a:bodyPr>
          <a:lstStyle/>
          <a:p>
            <a:r>
              <a:rPr lang="pt-PT" sz="2000" u="sng" dirty="0">
                <a:ea typeface="Calibri" panose="020F0502020204030204" pitchFamily="34" charset="0"/>
                <a:cs typeface="Times New Roman" panose="02020603050405020304" pitchFamily="18" charset="0"/>
              </a:rPr>
              <a:t>Palavras desconhecidas ou confusas:</a:t>
            </a:r>
          </a:p>
          <a:p>
            <a:pPr marL="0" indent="0">
              <a:buNone/>
            </a:pPr>
            <a:r>
              <a:rPr lang="pt-PT" sz="2000" dirty="0">
                <a:ea typeface="Calibri" panose="020F0502020204030204" pitchFamily="34" charset="0"/>
                <a:cs typeface="Times New Roman" panose="02020603050405020304" pitchFamily="18" charset="0"/>
              </a:rPr>
              <a:t>Quando o emissor emprega termos técnicos ou palavras que o recetor não conhece. Pode ocorrer em diversos contextos, como em palestras, apresentações ou mesmo em conversas informais.</a:t>
            </a:r>
          </a:p>
          <a:p>
            <a:r>
              <a:rPr lang="pt-PT" sz="2000" u="sng" dirty="0">
                <a:ea typeface="Calibri" panose="020F0502020204030204" pitchFamily="34" charset="0"/>
                <a:cs typeface="Times New Roman" panose="02020603050405020304" pitchFamily="18" charset="0"/>
              </a:rPr>
              <a:t>Gírias e jargões:</a:t>
            </a:r>
          </a:p>
          <a:p>
            <a:pPr marL="0" indent="0">
              <a:buNone/>
            </a:pPr>
            <a:r>
              <a:rPr lang="pt-PT" sz="2000" dirty="0">
                <a:ea typeface="Calibri" panose="020F0502020204030204" pitchFamily="34" charset="0"/>
                <a:cs typeface="Times New Roman" panose="02020603050405020304" pitchFamily="18" charset="0"/>
              </a:rPr>
              <a:t>As gírias são expressões informais e familiares comuns em determinados grupos sociais ou culturais. Os jargões são termos técnicos que são específicos de uma determinada área de conhecimento ou profissão. Quando o emissor usa gírias ou jargões numa conversa com alguém que não está familiarizado.</a:t>
            </a:r>
          </a:p>
          <a:p>
            <a:r>
              <a:rPr lang="pt-PT" sz="2000" u="sng" dirty="0">
                <a:ea typeface="Calibri" panose="020F0502020204030204" pitchFamily="34" charset="0"/>
                <a:cs typeface="Times New Roman" panose="02020603050405020304" pitchFamily="18" charset="0"/>
              </a:rPr>
              <a:t>Diferentes idiomas:</a:t>
            </a:r>
          </a:p>
          <a:p>
            <a:pPr marL="0" indent="0">
              <a:buNone/>
            </a:pPr>
            <a:r>
              <a:rPr lang="pt-PT" sz="2000" dirty="0">
                <a:ea typeface="Calibri" panose="020F0502020204030204" pitchFamily="34" charset="0"/>
                <a:cs typeface="Times New Roman" panose="02020603050405020304" pitchFamily="18" charset="0"/>
              </a:rPr>
              <a:t>Quando as pessoas não compartilham um idioma comum.</a:t>
            </a:r>
            <a:endParaRPr lang="pt-PT" sz="16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B393696-9560-C288-BB26-BA2802965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t="2063" r="1550" b="2315"/>
          <a:stretch/>
        </p:blipFill>
        <p:spPr bwMode="auto">
          <a:xfrm>
            <a:off x="6120000" y="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198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FD54F-5C9B-4CB3-CBF9-A07F6CC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0" y="360000"/>
            <a:ext cx="5760000" cy="1494000"/>
          </a:xfrm>
        </p:spPr>
        <p:txBody>
          <a:bodyPr>
            <a:normAutofit/>
          </a:bodyPr>
          <a:lstStyle/>
          <a:p>
            <a:r>
              <a:rPr lang="pt-PT" b="1" dirty="0"/>
              <a:t>Pequenas Soluções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59F76E-CECE-7585-886F-A79BEA58D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1800000"/>
            <a:ext cx="5040000" cy="3960000"/>
          </a:xfrm>
        </p:spPr>
        <p:txBody>
          <a:bodyPr>
            <a:normAutofit/>
          </a:bodyPr>
          <a:lstStyle/>
          <a:p>
            <a:r>
              <a:rPr lang="pt-PT" sz="2000" dirty="0"/>
              <a:t>Evitar o uso de palavras desconhecidas ou confusas, optando por uma linguagem simples e direta.</a:t>
            </a:r>
          </a:p>
          <a:p>
            <a:r>
              <a:rPr lang="pt-PT" sz="2000" dirty="0"/>
              <a:t>Evitar gírias e jargões que possam não ser compreendidos por as outras pessoas. Caso seja necessário utilizar termos técnicos, explicar o seu significado claramente e objetiva.</a:t>
            </a:r>
          </a:p>
          <a:p>
            <a:r>
              <a:rPr lang="pt-PT" sz="2000" dirty="0"/>
              <a:t>Se houver dificuldades com o idioma, considerar o uso de um tradutor ou intérprete.</a:t>
            </a:r>
          </a:p>
          <a:p>
            <a:endParaRPr lang="pt-PT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C4747-EA6C-F3C0-457B-8CDA6DD74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1294" b="263"/>
          <a:stretch/>
        </p:blipFill>
        <p:spPr>
          <a:xfrm>
            <a:off x="20" y="10"/>
            <a:ext cx="6480000" cy="684000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94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Rasto de Vapor">
  <a:themeElements>
    <a:clrScheme name="Rasto de Vapor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Rasto de Vapor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asto de Vapor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Metadata/LabelInfo.xml><?xml version="1.0" encoding="utf-8"?>
<clbl:labelList xmlns:clbl="http://schemas.microsoft.com/office/2020/mipLabelMetadata">
  <clbl:label id="{00d4521c-d27c-4570-bc5b-1f1018eef95c}" enabled="0" method="" siteId="{00d4521c-d27c-4570-bc5b-1f1018eef95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TM03457491[[fn=Metropolitano]]</Template>
  <TotalTime>691</TotalTime>
  <Words>1037</Words>
  <Application>Microsoft Office PowerPoint</Application>
  <PresentationFormat>Ecrã Panorâmico</PresentationFormat>
  <Paragraphs>78</Paragraphs>
  <Slides>18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2" baseType="lpstr">
      <vt:lpstr>Arial</vt:lpstr>
      <vt:lpstr>Calibri</vt:lpstr>
      <vt:lpstr>Century Gothic</vt:lpstr>
      <vt:lpstr>Rasto de Vapor</vt:lpstr>
      <vt:lpstr>Barreiras à comunicação</vt:lpstr>
      <vt:lpstr>Introdução </vt:lpstr>
      <vt:lpstr>Principais Barreiras </vt:lpstr>
      <vt:lpstr>Barreira Física</vt:lpstr>
      <vt:lpstr>Pequenas Soluções </vt:lpstr>
      <vt:lpstr>Barreira Psicológica</vt:lpstr>
      <vt:lpstr>Pequenas Soluções </vt:lpstr>
      <vt:lpstr>Barreira Semântica</vt:lpstr>
      <vt:lpstr>Pequenas Soluções </vt:lpstr>
      <vt:lpstr>Barreira da Perceção</vt:lpstr>
      <vt:lpstr>Pequenas Soluções </vt:lpstr>
      <vt:lpstr>Barreira cultural</vt:lpstr>
      <vt:lpstr>Pequenas Soluções </vt:lpstr>
      <vt:lpstr>Barreira de Género</vt:lpstr>
      <vt:lpstr>Pequenas Soluções </vt:lpstr>
      <vt:lpstr>Barreira Tecnológica</vt:lpstr>
      <vt:lpstr>Pequenas Soluções </vt:lpstr>
      <vt:lpstr>Conclusão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Barreiras à comunicação</dc:title>
  <dc:creator>FRANCISCO REIS</dc:creator>
  <cp:lastModifiedBy>FRANCISCO REIS</cp:lastModifiedBy>
  <cp:revision>1</cp:revision>
  <dcterms:created xsi:type="dcterms:W3CDTF">2023-02-16T21:09:44Z</dcterms:created>
  <dcterms:modified xsi:type="dcterms:W3CDTF">2023-02-23T17:37:23Z</dcterms:modified>
</cp:coreProperties>
</file>

<file path=docProps/thumbnail.jpeg>
</file>